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4" r:id="rId3"/>
    <p:sldId id="262" r:id="rId4"/>
    <p:sldId id="290" r:id="rId5"/>
    <p:sldId id="291" r:id="rId6"/>
    <p:sldId id="280" r:id="rId7"/>
    <p:sldId id="274" r:id="rId8"/>
    <p:sldId id="260" r:id="rId9"/>
    <p:sldId id="346" r:id="rId10"/>
    <p:sldId id="292" r:id="rId11"/>
    <p:sldId id="276" r:id="rId12"/>
    <p:sldId id="283" r:id="rId13"/>
    <p:sldId id="278" r:id="rId14"/>
    <p:sldId id="293" r:id="rId15"/>
    <p:sldId id="294" r:id="rId16"/>
    <p:sldId id="279" r:id="rId17"/>
    <p:sldId id="295" r:id="rId18"/>
    <p:sldId id="277" r:id="rId19"/>
    <p:sldId id="347" r:id="rId20"/>
    <p:sldId id="286" r:id="rId21"/>
    <p:sldId id="267" r:id="rId22"/>
    <p:sldId id="296" r:id="rId23"/>
    <p:sldId id="285" r:id="rId24"/>
    <p:sldId id="297" r:id="rId25"/>
    <p:sldId id="289" r:id="rId26"/>
    <p:sldId id="287" r:id="rId27"/>
    <p:sldId id="28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T" initials="I" lastIdx="2" clrIdx="0">
    <p:extLst>
      <p:ext uri="{19B8F6BF-5375-455C-9EA6-DF929625EA0E}">
        <p15:presenceInfo xmlns:p15="http://schemas.microsoft.com/office/powerpoint/2012/main" userId="I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FEA328-CB9F-4026-98DA-7BBFC150E5E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879219-973D-410B-A939-E3B4726FECBC}">
      <dgm:prSet phldrT="[Text]" custT="1"/>
      <dgm:spPr/>
      <dgm:t>
        <a:bodyPr/>
        <a:lstStyle/>
        <a:p>
          <a:r>
            <a:rPr lang="fa-IR" sz="2000" b="1" dirty="0" err="1"/>
            <a:t>دلالت‌های</a:t>
          </a:r>
          <a:r>
            <a:rPr lang="fa-IR" sz="2000" b="1" dirty="0"/>
            <a:t> پوشش</a:t>
          </a:r>
          <a:endParaRPr lang="en-US" sz="2000" b="1" dirty="0"/>
        </a:p>
      </dgm:t>
    </dgm:pt>
    <dgm:pt modelId="{22BAE222-31B5-40F1-8E3B-E2B733038E80}" type="parTrans" cxnId="{0402B7BE-8301-470D-BADE-E7A081462C06}">
      <dgm:prSet/>
      <dgm:spPr/>
      <dgm:t>
        <a:bodyPr/>
        <a:lstStyle/>
        <a:p>
          <a:endParaRPr lang="en-US"/>
        </a:p>
      </dgm:t>
    </dgm:pt>
    <dgm:pt modelId="{5008EF94-CFBD-49E6-80B8-4A543C396FBE}" type="sibTrans" cxnId="{0402B7BE-8301-470D-BADE-E7A081462C06}">
      <dgm:prSet/>
      <dgm:spPr/>
      <dgm:t>
        <a:bodyPr/>
        <a:lstStyle/>
        <a:p>
          <a:endParaRPr lang="en-US"/>
        </a:p>
      </dgm:t>
    </dgm:pt>
    <dgm:pt modelId="{9A9C9F57-C51B-4714-8919-576FC24529A7}">
      <dgm:prSet phldrT="[Text]" custT="1"/>
      <dgm:spPr/>
      <dgm:t>
        <a:bodyPr/>
        <a:lstStyle/>
        <a:p>
          <a:r>
            <a:rPr lang="fa-IR" sz="2000" b="1" dirty="0"/>
            <a:t>پوشیده ‌‌محور</a:t>
          </a:r>
          <a:endParaRPr lang="en-US" sz="2000" b="1" dirty="0"/>
        </a:p>
      </dgm:t>
    </dgm:pt>
    <dgm:pt modelId="{B2B57797-6A04-4E5D-B0FF-D16D9D458676}" type="parTrans" cxnId="{D001AEC6-89E1-4237-997E-0ABCE226356B}">
      <dgm:prSet/>
      <dgm:spPr/>
      <dgm:t>
        <a:bodyPr/>
        <a:lstStyle/>
        <a:p>
          <a:endParaRPr lang="en-US"/>
        </a:p>
      </dgm:t>
    </dgm:pt>
    <dgm:pt modelId="{7B1A61DA-4401-4944-8FB0-2808E643E0CA}" type="sibTrans" cxnId="{D001AEC6-89E1-4237-997E-0ABCE226356B}">
      <dgm:prSet/>
      <dgm:spPr/>
      <dgm:t>
        <a:bodyPr/>
        <a:lstStyle/>
        <a:p>
          <a:endParaRPr lang="en-US"/>
        </a:p>
      </dgm:t>
    </dgm:pt>
    <dgm:pt modelId="{C9584771-C992-4066-97D0-FAC7B879D461}">
      <dgm:prSet phldrT="[Text]" custT="1"/>
      <dgm:spPr/>
      <dgm:t>
        <a:bodyPr/>
        <a:lstStyle/>
        <a:p>
          <a:r>
            <a:rPr lang="fa-IR" sz="2000" b="1" dirty="0"/>
            <a:t>جلوگیری از اطلاع</a:t>
          </a:r>
          <a:endParaRPr lang="en-US" sz="2000" b="1" dirty="0"/>
        </a:p>
      </dgm:t>
    </dgm:pt>
    <dgm:pt modelId="{0C0D2791-74BA-4FCB-8F90-773BAB6FE171}" type="parTrans" cxnId="{0A80E518-ACF8-487E-8C90-DAD38060F63F}">
      <dgm:prSet/>
      <dgm:spPr/>
      <dgm:t>
        <a:bodyPr/>
        <a:lstStyle/>
        <a:p>
          <a:endParaRPr lang="en-US"/>
        </a:p>
      </dgm:t>
    </dgm:pt>
    <dgm:pt modelId="{947D13C9-0A0F-4147-AFA6-0E8C89821770}" type="sibTrans" cxnId="{0A80E518-ACF8-487E-8C90-DAD38060F63F}">
      <dgm:prSet/>
      <dgm:spPr/>
      <dgm:t>
        <a:bodyPr/>
        <a:lstStyle/>
        <a:p>
          <a:endParaRPr lang="en-US"/>
        </a:p>
      </dgm:t>
    </dgm:pt>
    <dgm:pt modelId="{C6A216BB-AAFB-448B-A3F7-A7891E1987FF}">
      <dgm:prSet phldrT="[Text]" custT="1"/>
      <dgm:spPr/>
      <dgm:t>
        <a:bodyPr/>
        <a:lstStyle/>
        <a:p>
          <a:r>
            <a:rPr lang="fa-IR" sz="2000" b="1" dirty="0"/>
            <a:t>حفاظت کردن</a:t>
          </a:r>
          <a:endParaRPr lang="en-US" sz="2000" b="1" dirty="0"/>
        </a:p>
      </dgm:t>
    </dgm:pt>
    <dgm:pt modelId="{AA2D7A88-9279-4953-840B-2E614E59AAC0}" type="parTrans" cxnId="{C24D1EA4-AB78-4E53-B681-0F013B79CA1D}">
      <dgm:prSet/>
      <dgm:spPr/>
      <dgm:t>
        <a:bodyPr/>
        <a:lstStyle/>
        <a:p>
          <a:endParaRPr lang="en-US"/>
        </a:p>
      </dgm:t>
    </dgm:pt>
    <dgm:pt modelId="{FD85D3EC-66B1-4CFD-A617-5A5C28CD78B5}" type="sibTrans" cxnId="{C24D1EA4-AB78-4E53-B681-0F013B79CA1D}">
      <dgm:prSet/>
      <dgm:spPr/>
      <dgm:t>
        <a:bodyPr/>
        <a:lstStyle/>
        <a:p>
          <a:endParaRPr lang="en-US"/>
        </a:p>
      </dgm:t>
    </dgm:pt>
    <dgm:pt modelId="{47DEB478-F0A8-434D-A2D4-78D920B09B25}">
      <dgm:prSet phldrT="[Text]" custT="1"/>
      <dgm:spPr/>
      <dgm:t>
        <a:bodyPr/>
        <a:lstStyle/>
        <a:p>
          <a:r>
            <a:rPr lang="fa-IR" sz="2000" b="1" dirty="0"/>
            <a:t>پوشاننده محور</a:t>
          </a:r>
          <a:endParaRPr lang="en-US" sz="2000" b="1" dirty="0"/>
        </a:p>
      </dgm:t>
    </dgm:pt>
    <dgm:pt modelId="{01C0BB4B-C83C-427C-92BB-0A450C60D183}" type="parTrans" cxnId="{3328C8E9-01BC-4BF1-A14F-284DC8749A52}">
      <dgm:prSet/>
      <dgm:spPr/>
      <dgm:t>
        <a:bodyPr/>
        <a:lstStyle/>
        <a:p>
          <a:endParaRPr lang="en-US"/>
        </a:p>
      </dgm:t>
    </dgm:pt>
    <dgm:pt modelId="{5421DB45-E7B0-49F2-84F5-38EF3CF84F11}" type="sibTrans" cxnId="{3328C8E9-01BC-4BF1-A14F-284DC8749A52}">
      <dgm:prSet/>
      <dgm:spPr/>
      <dgm:t>
        <a:bodyPr/>
        <a:lstStyle/>
        <a:p>
          <a:endParaRPr lang="en-US"/>
        </a:p>
      </dgm:t>
    </dgm:pt>
    <dgm:pt modelId="{DE73425D-458C-44EC-B99A-67C91A4EFDC8}">
      <dgm:prSet phldrT="[Text]" custT="1"/>
      <dgm:spPr/>
      <dgm:t>
        <a:bodyPr/>
        <a:lstStyle/>
        <a:p>
          <a:r>
            <a:rPr lang="fa-IR" sz="2000" b="1" dirty="0"/>
            <a:t>ابراز یک نماد خاص</a:t>
          </a:r>
          <a:endParaRPr lang="en-US" sz="2000" b="1" dirty="0"/>
        </a:p>
      </dgm:t>
    </dgm:pt>
    <dgm:pt modelId="{8DF1139F-2CFF-4169-ADEA-26021D656CEA}" type="parTrans" cxnId="{905D990B-B5EF-42CF-A1F0-FBCCCA4B2851}">
      <dgm:prSet/>
      <dgm:spPr/>
      <dgm:t>
        <a:bodyPr/>
        <a:lstStyle/>
        <a:p>
          <a:endParaRPr lang="en-US"/>
        </a:p>
      </dgm:t>
    </dgm:pt>
    <dgm:pt modelId="{027C3CFC-033C-4897-84FC-3312A05354F8}" type="sibTrans" cxnId="{905D990B-B5EF-42CF-A1F0-FBCCCA4B2851}">
      <dgm:prSet/>
      <dgm:spPr/>
      <dgm:t>
        <a:bodyPr/>
        <a:lstStyle/>
        <a:p>
          <a:endParaRPr lang="en-US"/>
        </a:p>
      </dgm:t>
    </dgm:pt>
    <dgm:pt modelId="{B2FBE227-49B3-4CF5-A9BF-B6E0CB800272}">
      <dgm:prSet phldrT="[Text]" custT="1"/>
      <dgm:spPr/>
      <dgm:t>
        <a:bodyPr/>
        <a:lstStyle/>
        <a:p>
          <a:r>
            <a:rPr lang="fa-IR" sz="2000" b="1" dirty="0"/>
            <a:t>اقدام فرهنگی</a:t>
          </a:r>
          <a:endParaRPr lang="en-US" sz="2000" b="1" dirty="0"/>
        </a:p>
      </dgm:t>
    </dgm:pt>
    <dgm:pt modelId="{4F313CFB-12FD-4CFA-BDFC-2685C8669334}" type="parTrans" cxnId="{A8255665-19D2-4DA0-8591-10CA9A21153A}">
      <dgm:prSet/>
      <dgm:spPr/>
      <dgm:t>
        <a:bodyPr/>
        <a:lstStyle/>
        <a:p>
          <a:endParaRPr lang="en-US"/>
        </a:p>
      </dgm:t>
    </dgm:pt>
    <dgm:pt modelId="{35662EF5-7D71-4ADA-ADF1-F766A9DDC1C0}" type="sibTrans" cxnId="{A8255665-19D2-4DA0-8591-10CA9A21153A}">
      <dgm:prSet/>
      <dgm:spPr/>
      <dgm:t>
        <a:bodyPr/>
        <a:lstStyle/>
        <a:p>
          <a:endParaRPr lang="en-US"/>
        </a:p>
      </dgm:t>
    </dgm:pt>
    <dgm:pt modelId="{4C609584-4E5B-4533-A221-967AB31309A4}">
      <dgm:prSet phldrT="[Text]" custT="1"/>
      <dgm:spPr/>
      <dgm:t>
        <a:bodyPr/>
        <a:lstStyle/>
        <a:p>
          <a:r>
            <a:rPr lang="fa-IR" sz="2000" b="1" dirty="0"/>
            <a:t>زیبا نمودن</a:t>
          </a:r>
          <a:endParaRPr lang="en-US" sz="2000" b="1" dirty="0"/>
        </a:p>
      </dgm:t>
    </dgm:pt>
    <dgm:pt modelId="{C5193EA7-8983-4773-A550-B2BB9A98CE0D}" type="parTrans" cxnId="{DF7CC026-3977-44A6-8A08-ACAC82A53C81}">
      <dgm:prSet/>
      <dgm:spPr/>
      <dgm:t>
        <a:bodyPr/>
        <a:lstStyle/>
        <a:p>
          <a:endParaRPr lang="en-US"/>
        </a:p>
      </dgm:t>
    </dgm:pt>
    <dgm:pt modelId="{F419A6E3-7869-425C-98B3-89882EBB8C6F}" type="sibTrans" cxnId="{DF7CC026-3977-44A6-8A08-ACAC82A53C81}">
      <dgm:prSet/>
      <dgm:spPr/>
      <dgm:t>
        <a:bodyPr/>
        <a:lstStyle/>
        <a:p>
          <a:endParaRPr lang="en-US"/>
        </a:p>
      </dgm:t>
    </dgm:pt>
    <dgm:pt modelId="{5E9C64D5-3977-41AF-A7FE-D674AD1503D9}">
      <dgm:prSet phldrT="[Text]" custT="1"/>
      <dgm:spPr/>
      <dgm:t>
        <a:bodyPr/>
        <a:lstStyle/>
        <a:p>
          <a:r>
            <a:rPr lang="fa-IR" sz="2000" b="1" dirty="0"/>
            <a:t>جداسازی موضوع نشان‌دار و بی‌نشان</a:t>
          </a:r>
          <a:endParaRPr lang="en-US" sz="2000" b="1" dirty="0"/>
        </a:p>
      </dgm:t>
    </dgm:pt>
    <dgm:pt modelId="{915CBE69-704A-4697-8E7A-6B32F40FE312}" type="parTrans" cxnId="{B81B602F-4629-44BF-AAB6-88AC560D9602}">
      <dgm:prSet/>
      <dgm:spPr/>
      <dgm:t>
        <a:bodyPr/>
        <a:lstStyle/>
        <a:p>
          <a:endParaRPr lang="en-US"/>
        </a:p>
      </dgm:t>
    </dgm:pt>
    <dgm:pt modelId="{075114A9-3560-485F-86D6-B3C3072FC0F6}" type="sibTrans" cxnId="{B81B602F-4629-44BF-AAB6-88AC560D9602}">
      <dgm:prSet/>
      <dgm:spPr/>
      <dgm:t>
        <a:bodyPr/>
        <a:lstStyle/>
        <a:p>
          <a:endParaRPr lang="en-US"/>
        </a:p>
      </dgm:t>
    </dgm:pt>
    <dgm:pt modelId="{060D9CAC-68D2-4DAB-8AEC-C8368F4CAC37}">
      <dgm:prSet phldrT="[Text]" custT="1"/>
      <dgm:spPr/>
      <dgm:t>
        <a:bodyPr/>
        <a:lstStyle/>
        <a:p>
          <a:r>
            <a:rPr lang="fa-IR" sz="2000" b="1" dirty="0"/>
            <a:t>در طبیعت: </a:t>
          </a:r>
          <a:r>
            <a:rPr lang="fa-IR" sz="2000" b="1" dirty="0" err="1"/>
            <a:t>تقیکم</a:t>
          </a:r>
          <a:r>
            <a:rPr lang="fa-IR" sz="2000" b="1" dirty="0"/>
            <a:t> الحر</a:t>
          </a:r>
          <a:endParaRPr lang="en-US" sz="2000" b="1" dirty="0"/>
        </a:p>
      </dgm:t>
    </dgm:pt>
    <dgm:pt modelId="{7C917625-8BAD-495D-A599-016F1D719A49}" type="parTrans" cxnId="{CA00A1A0-814A-4D4C-A8F4-207429854668}">
      <dgm:prSet/>
      <dgm:spPr/>
      <dgm:t>
        <a:bodyPr/>
        <a:lstStyle/>
        <a:p>
          <a:endParaRPr lang="en-US"/>
        </a:p>
      </dgm:t>
    </dgm:pt>
    <dgm:pt modelId="{374588AB-4C37-4450-B890-27459B5D4F1C}" type="sibTrans" cxnId="{CA00A1A0-814A-4D4C-A8F4-207429854668}">
      <dgm:prSet/>
      <dgm:spPr/>
      <dgm:t>
        <a:bodyPr/>
        <a:lstStyle/>
        <a:p>
          <a:endParaRPr lang="en-US"/>
        </a:p>
      </dgm:t>
    </dgm:pt>
    <dgm:pt modelId="{CBACFE91-BC24-4E0C-9CC0-F8145CA6CA12}">
      <dgm:prSet phldrT="[Text]" custT="1"/>
      <dgm:spPr/>
      <dgm:t>
        <a:bodyPr/>
        <a:lstStyle/>
        <a:p>
          <a:r>
            <a:rPr lang="fa-IR" sz="2000" b="1" dirty="0"/>
            <a:t>در جامعه</a:t>
          </a:r>
          <a:endParaRPr lang="en-US" sz="2000" b="1" dirty="0"/>
        </a:p>
      </dgm:t>
    </dgm:pt>
    <dgm:pt modelId="{CDA6FA3D-7936-4434-B323-1823DF3067F2}" type="parTrans" cxnId="{303EB884-37DE-45D4-8404-04CBC071FCC1}">
      <dgm:prSet/>
      <dgm:spPr/>
      <dgm:t>
        <a:bodyPr/>
        <a:lstStyle/>
        <a:p>
          <a:endParaRPr lang="en-US"/>
        </a:p>
      </dgm:t>
    </dgm:pt>
    <dgm:pt modelId="{6B0E2375-E103-4A10-B29B-A4FC3445C691}" type="sibTrans" cxnId="{303EB884-37DE-45D4-8404-04CBC071FCC1}">
      <dgm:prSet/>
      <dgm:spPr/>
      <dgm:t>
        <a:bodyPr/>
        <a:lstStyle/>
        <a:p>
          <a:endParaRPr lang="en-US"/>
        </a:p>
      </dgm:t>
    </dgm:pt>
    <dgm:pt modelId="{7CB2E71C-D99B-4342-AC43-F06629173BF2}">
      <dgm:prSet phldrT="[Text]" custT="1"/>
      <dgm:spPr/>
      <dgm:t>
        <a:bodyPr/>
        <a:lstStyle/>
        <a:p>
          <a:r>
            <a:rPr lang="fa-IR" sz="2000" b="1" dirty="0"/>
            <a:t>جنگ: تقیکم باسکم</a:t>
          </a:r>
          <a:endParaRPr lang="en-US" sz="2000" b="1" dirty="0"/>
        </a:p>
      </dgm:t>
    </dgm:pt>
    <dgm:pt modelId="{3D34C79F-416D-4126-8653-BD3A0EDF55D1}" type="parTrans" cxnId="{2ABCC476-EA86-4A77-A0E0-CBAFA4F08999}">
      <dgm:prSet/>
      <dgm:spPr/>
      <dgm:t>
        <a:bodyPr/>
        <a:lstStyle/>
        <a:p>
          <a:endParaRPr lang="en-US"/>
        </a:p>
      </dgm:t>
    </dgm:pt>
    <dgm:pt modelId="{64BD9038-58C5-418E-B52B-72571F85E53A}" type="sibTrans" cxnId="{2ABCC476-EA86-4A77-A0E0-CBAFA4F08999}">
      <dgm:prSet/>
      <dgm:spPr/>
      <dgm:t>
        <a:bodyPr/>
        <a:lstStyle/>
        <a:p>
          <a:endParaRPr lang="en-US"/>
        </a:p>
      </dgm:t>
    </dgm:pt>
    <dgm:pt modelId="{A2B9515E-BAA2-47E9-BE06-9C2C9816256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fa-IR" sz="2000" b="1" dirty="0"/>
            <a:t>آسیب‌های معنوی: </a:t>
          </a:r>
          <a:r>
            <a:rPr lang="fa-IR" sz="2000" b="1" dirty="0" err="1"/>
            <a:t>یعرفن</a:t>
          </a:r>
          <a:r>
            <a:rPr lang="fa-IR" sz="2000" b="1" dirty="0"/>
            <a:t> فلایوذین</a:t>
          </a:r>
          <a:endParaRPr lang="en-US" sz="2000" b="1" dirty="0"/>
        </a:p>
      </dgm:t>
    </dgm:pt>
    <dgm:pt modelId="{0919B32B-6E1B-4D2E-B4F0-BA38B2EBAB95}" type="parTrans" cxnId="{EEDA356B-B3DC-4C6D-9A00-08469FAD3FD8}">
      <dgm:prSet/>
      <dgm:spPr/>
      <dgm:t>
        <a:bodyPr/>
        <a:lstStyle/>
        <a:p>
          <a:endParaRPr lang="en-US"/>
        </a:p>
      </dgm:t>
    </dgm:pt>
    <dgm:pt modelId="{9BBCAF55-7468-432C-8CE5-16BD3BBCB0CD}" type="sibTrans" cxnId="{EEDA356B-B3DC-4C6D-9A00-08469FAD3FD8}">
      <dgm:prSet/>
      <dgm:spPr/>
      <dgm:t>
        <a:bodyPr/>
        <a:lstStyle/>
        <a:p>
          <a:endParaRPr lang="en-US"/>
        </a:p>
      </dgm:t>
    </dgm:pt>
    <dgm:pt modelId="{7169CF71-57E8-4CE6-A807-0A6F66A4B8B0}">
      <dgm:prSet phldrT="[Text]" custT="1"/>
      <dgm:spPr/>
      <dgm:t>
        <a:bodyPr/>
        <a:lstStyle/>
        <a:p>
          <a:r>
            <a:rPr lang="fa-IR" sz="2000" b="1" dirty="0"/>
            <a:t>حیا (یواری سواتکم/ ثلاث عورات لکم)</a:t>
          </a:r>
          <a:endParaRPr lang="en-US" sz="2000" b="1" dirty="0"/>
        </a:p>
      </dgm:t>
    </dgm:pt>
    <dgm:pt modelId="{C72DD077-27CA-482B-99DA-EAC34AEB2A32}" type="parTrans" cxnId="{21AAE16E-CC49-438E-BC4F-6C26E0E87058}">
      <dgm:prSet/>
      <dgm:spPr/>
      <dgm:t>
        <a:bodyPr/>
        <a:lstStyle/>
        <a:p>
          <a:endParaRPr lang="en-US"/>
        </a:p>
      </dgm:t>
    </dgm:pt>
    <dgm:pt modelId="{1FE5AF2A-29A6-4051-BF64-87986ED8C6FA}" type="sibTrans" cxnId="{21AAE16E-CC49-438E-BC4F-6C26E0E87058}">
      <dgm:prSet/>
      <dgm:spPr/>
      <dgm:t>
        <a:bodyPr/>
        <a:lstStyle/>
        <a:p>
          <a:endParaRPr lang="en-US"/>
        </a:p>
      </dgm:t>
    </dgm:pt>
    <dgm:pt modelId="{AC095653-F233-437F-B4DE-415BBA874816}">
      <dgm:prSet phldrT="[Text]" custT="1"/>
      <dgm:spPr/>
      <dgm:t>
        <a:bodyPr/>
        <a:lstStyle/>
        <a:p>
          <a:r>
            <a:rPr lang="fa-IR" sz="2000" b="1" dirty="0"/>
            <a:t>احترام گذاشتن: مجلس رسمی</a:t>
          </a:r>
          <a:endParaRPr lang="en-US" sz="2000" b="1" dirty="0"/>
        </a:p>
      </dgm:t>
    </dgm:pt>
    <dgm:pt modelId="{D080BB23-00B2-4B77-88BC-C67406E2999B}" type="parTrans" cxnId="{1A082D97-0333-4D92-ABBB-6EB6FA4E2345}">
      <dgm:prSet/>
      <dgm:spPr/>
      <dgm:t>
        <a:bodyPr/>
        <a:lstStyle/>
        <a:p>
          <a:endParaRPr lang="en-US"/>
        </a:p>
      </dgm:t>
    </dgm:pt>
    <dgm:pt modelId="{CC6CE755-901C-4EDC-8050-68D2483CDA65}" type="sibTrans" cxnId="{1A082D97-0333-4D92-ABBB-6EB6FA4E2345}">
      <dgm:prSet/>
      <dgm:spPr/>
      <dgm:t>
        <a:bodyPr/>
        <a:lstStyle/>
        <a:p>
          <a:endParaRPr lang="en-US"/>
        </a:p>
      </dgm:t>
    </dgm:pt>
    <dgm:pt modelId="{C753E796-64EB-4F2A-8C16-7D145EE3D0E8}">
      <dgm:prSet phldrT="[Text]" custT="1"/>
      <dgm:spPr/>
      <dgm:t>
        <a:bodyPr/>
        <a:lstStyle/>
        <a:p>
          <a:r>
            <a:rPr lang="fa-IR" sz="2000" b="1" dirty="0"/>
            <a:t>فخرفروشی</a:t>
          </a:r>
          <a:endParaRPr lang="en-US" sz="2000" b="1" dirty="0"/>
        </a:p>
      </dgm:t>
    </dgm:pt>
    <dgm:pt modelId="{7A29BF41-E037-4CAD-839C-D97BC8C0D8CB}" type="parTrans" cxnId="{8190A53B-4159-4B33-AE24-21176B13BB2C}">
      <dgm:prSet/>
      <dgm:spPr/>
      <dgm:t>
        <a:bodyPr/>
        <a:lstStyle/>
        <a:p>
          <a:endParaRPr lang="en-US"/>
        </a:p>
      </dgm:t>
    </dgm:pt>
    <dgm:pt modelId="{8910EC6B-A1CE-4580-AE49-42C2110513C0}" type="sibTrans" cxnId="{8190A53B-4159-4B33-AE24-21176B13BB2C}">
      <dgm:prSet/>
      <dgm:spPr/>
      <dgm:t>
        <a:bodyPr/>
        <a:lstStyle/>
        <a:p>
          <a:endParaRPr lang="en-US"/>
        </a:p>
      </dgm:t>
    </dgm:pt>
    <dgm:pt modelId="{12F9AD49-205E-4750-B7C6-4251D3C0CFC7}">
      <dgm:prSet phldrT="[Text]" custT="1"/>
      <dgm:spPr/>
      <dgm:t>
        <a:bodyPr/>
        <a:lstStyle/>
        <a:p>
          <a:r>
            <a:rPr lang="fa-IR" sz="2000" b="1" dirty="0"/>
            <a:t>دیالوگ پوشاندن و ابزار: (حجاب امروز: نماد مسلمانی زن)</a:t>
          </a:r>
          <a:endParaRPr lang="en-US" sz="2000" b="1" dirty="0"/>
        </a:p>
      </dgm:t>
    </dgm:pt>
    <dgm:pt modelId="{4BF8DF9D-A360-465E-A94F-D32E80E85C74}" type="parTrans" cxnId="{997EB951-B1DA-4160-8A11-74B9AC226791}">
      <dgm:prSet/>
      <dgm:spPr/>
      <dgm:t>
        <a:bodyPr/>
        <a:lstStyle/>
        <a:p>
          <a:endParaRPr lang="en-US"/>
        </a:p>
      </dgm:t>
    </dgm:pt>
    <dgm:pt modelId="{576C60FE-C236-4D64-8E35-1DEE0E7E1982}" type="sibTrans" cxnId="{997EB951-B1DA-4160-8A11-74B9AC226791}">
      <dgm:prSet/>
      <dgm:spPr/>
      <dgm:t>
        <a:bodyPr/>
        <a:lstStyle/>
        <a:p>
          <a:endParaRPr lang="en-US"/>
        </a:p>
      </dgm:t>
    </dgm:pt>
    <dgm:pt modelId="{A707CD5A-9B63-4AF3-965F-4B5BA30AC144}" type="pres">
      <dgm:prSet presAssocID="{A5FEA328-CB9F-4026-98DA-7BBFC150E5EB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FD0B733F-F8D7-44D3-AF0E-930AB0057178}" type="pres">
      <dgm:prSet presAssocID="{F5879219-973D-410B-A939-E3B4726FECBC}" presName="root1" presStyleCnt="0"/>
      <dgm:spPr/>
    </dgm:pt>
    <dgm:pt modelId="{B3358CDA-E7E6-436E-83DE-32A7CAD22BA5}" type="pres">
      <dgm:prSet presAssocID="{F5879219-973D-410B-A939-E3B4726FECBC}" presName="LevelOneTextNode" presStyleLbl="node0" presStyleIdx="0" presStyleCnt="1" custScaleX="125117" custScaleY="182828" custLinFactX="22909" custLinFactNeighborX="100000" custLinFactNeighborY="-6468">
        <dgm:presLayoutVars>
          <dgm:chPref val="3"/>
        </dgm:presLayoutVars>
      </dgm:prSet>
      <dgm:spPr/>
    </dgm:pt>
    <dgm:pt modelId="{E39CDD4A-739C-4A18-A456-D1F39922880F}" type="pres">
      <dgm:prSet presAssocID="{F5879219-973D-410B-A939-E3B4726FECBC}" presName="level2hierChild" presStyleCnt="0"/>
      <dgm:spPr/>
    </dgm:pt>
    <dgm:pt modelId="{BBA531E1-8570-4F48-B10C-C707102E4BC8}" type="pres">
      <dgm:prSet presAssocID="{B2B57797-6A04-4E5D-B0FF-D16D9D458676}" presName="conn2-1" presStyleLbl="parChTrans1D2" presStyleIdx="0" presStyleCnt="3"/>
      <dgm:spPr/>
    </dgm:pt>
    <dgm:pt modelId="{0AB0E0CC-8706-4E9E-8871-5DA76A26CA7A}" type="pres">
      <dgm:prSet presAssocID="{B2B57797-6A04-4E5D-B0FF-D16D9D458676}" presName="connTx" presStyleLbl="parChTrans1D2" presStyleIdx="0" presStyleCnt="3"/>
      <dgm:spPr/>
    </dgm:pt>
    <dgm:pt modelId="{7C3E0655-60A0-4B5A-97E8-C1202E72D321}" type="pres">
      <dgm:prSet presAssocID="{9A9C9F57-C51B-4714-8919-576FC24529A7}" presName="root2" presStyleCnt="0"/>
      <dgm:spPr/>
    </dgm:pt>
    <dgm:pt modelId="{A2DF074C-9F3E-49DE-8095-F9BDBA781407}" type="pres">
      <dgm:prSet presAssocID="{9A9C9F57-C51B-4714-8919-576FC24529A7}" presName="LevelTwoTextNode" presStyleLbl="node2" presStyleIdx="0" presStyleCnt="3" custScaleX="151239" custScaleY="98203">
        <dgm:presLayoutVars>
          <dgm:chPref val="3"/>
        </dgm:presLayoutVars>
      </dgm:prSet>
      <dgm:spPr/>
    </dgm:pt>
    <dgm:pt modelId="{8ABBCDF9-FDBE-4E55-AED3-07F4BDA2BC9C}" type="pres">
      <dgm:prSet presAssocID="{9A9C9F57-C51B-4714-8919-576FC24529A7}" presName="level3hierChild" presStyleCnt="0"/>
      <dgm:spPr/>
    </dgm:pt>
    <dgm:pt modelId="{5B8958DD-01EB-484C-96CF-9303006A33F7}" type="pres">
      <dgm:prSet presAssocID="{0C0D2791-74BA-4FCB-8F90-773BAB6FE171}" presName="conn2-1" presStyleLbl="parChTrans1D3" presStyleIdx="0" presStyleCnt="6"/>
      <dgm:spPr/>
    </dgm:pt>
    <dgm:pt modelId="{787E174A-C930-4192-A647-4FD781F4D481}" type="pres">
      <dgm:prSet presAssocID="{0C0D2791-74BA-4FCB-8F90-773BAB6FE171}" presName="connTx" presStyleLbl="parChTrans1D3" presStyleIdx="0" presStyleCnt="6"/>
      <dgm:spPr/>
    </dgm:pt>
    <dgm:pt modelId="{591A3978-FFD5-48B3-94BC-B99A83366AE7}" type="pres">
      <dgm:prSet presAssocID="{C9584771-C992-4066-97D0-FAC7B879D461}" presName="root2" presStyleCnt="0"/>
      <dgm:spPr/>
    </dgm:pt>
    <dgm:pt modelId="{36773BB5-AA8F-408E-8D91-727F4F0F91E0}" type="pres">
      <dgm:prSet presAssocID="{C9584771-C992-4066-97D0-FAC7B879D461}" presName="LevelTwoTextNode" presStyleLbl="node3" presStyleIdx="0" presStyleCnt="6" custScaleX="209484" custScaleY="113315">
        <dgm:presLayoutVars>
          <dgm:chPref val="3"/>
        </dgm:presLayoutVars>
      </dgm:prSet>
      <dgm:spPr/>
    </dgm:pt>
    <dgm:pt modelId="{3E674005-27E6-4B0F-A104-DEEB0A231C0F}" type="pres">
      <dgm:prSet presAssocID="{C9584771-C992-4066-97D0-FAC7B879D461}" presName="level3hierChild" presStyleCnt="0"/>
      <dgm:spPr/>
    </dgm:pt>
    <dgm:pt modelId="{AD193574-FC65-4ED5-AD5A-E7C9386D9508}" type="pres">
      <dgm:prSet presAssocID="{AA2D7A88-9279-4953-840B-2E614E59AAC0}" presName="conn2-1" presStyleLbl="parChTrans1D3" presStyleIdx="1" presStyleCnt="6"/>
      <dgm:spPr/>
    </dgm:pt>
    <dgm:pt modelId="{2721BB87-5318-488D-8EB0-37D7976EB279}" type="pres">
      <dgm:prSet presAssocID="{AA2D7A88-9279-4953-840B-2E614E59AAC0}" presName="connTx" presStyleLbl="parChTrans1D3" presStyleIdx="1" presStyleCnt="6"/>
      <dgm:spPr/>
    </dgm:pt>
    <dgm:pt modelId="{14CA607A-86AE-4812-A36E-D2D912CC81BB}" type="pres">
      <dgm:prSet presAssocID="{C6A216BB-AAFB-448B-A3F7-A7891E1987FF}" presName="root2" presStyleCnt="0"/>
      <dgm:spPr/>
    </dgm:pt>
    <dgm:pt modelId="{E02B859D-0637-4747-A4EB-ACD9B765C586}" type="pres">
      <dgm:prSet presAssocID="{C6A216BB-AAFB-448B-A3F7-A7891E1987FF}" presName="LevelTwoTextNode" presStyleLbl="node3" presStyleIdx="1" presStyleCnt="6" custScaleX="129991" custScaleY="111369">
        <dgm:presLayoutVars>
          <dgm:chPref val="3"/>
        </dgm:presLayoutVars>
      </dgm:prSet>
      <dgm:spPr/>
    </dgm:pt>
    <dgm:pt modelId="{7C25BA82-4EB8-427E-A773-AFBAE5D1726E}" type="pres">
      <dgm:prSet presAssocID="{C6A216BB-AAFB-448B-A3F7-A7891E1987FF}" presName="level3hierChild" presStyleCnt="0"/>
      <dgm:spPr/>
    </dgm:pt>
    <dgm:pt modelId="{C78343DC-8506-4C69-8B61-8C7A22D09E2D}" type="pres">
      <dgm:prSet presAssocID="{7C917625-8BAD-495D-A599-016F1D719A49}" presName="conn2-1" presStyleLbl="parChTrans1D4" presStyleIdx="0" presStyleCnt="7"/>
      <dgm:spPr/>
    </dgm:pt>
    <dgm:pt modelId="{0DE4A6D4-3D5D-4EE6-B1BF-52738980A631}" type="pres">
      <dgm:prSet presAssocID="{7C917625-8BAD-495D-A599-016F1D719A49}" presName="connTx" presStyleLbl="parChTrans1D4" presStyleIdx="0" presStyleCnt="7"/>
      <dgm:spPr/>
    </dgm:pt>
    <dgm:pt modelId="{A24B40A5-185B-4277-AFCA-6A715AB0B40D}" type="pres">
      <dgm:prSet presAssocID="{060D9CAC-68D2-4DAB-8AEC-C8368F4CAC37}" presName="root2" presStyleCnt="0"/>
      <dgm:spPr/>
    </dgm:pt>
    <dgm:pt modelId="{5FA2D6A2-E51D-406E-9FF6-EF08E928C585}" type="pres">
      <dgm:prSet presAssocID="{060D9CAC-68D2-4DAB-8AEC-C8368F4CAC37}" presName="LevelTwoTextNode" presStyleLbl="node4" presStyleIdx="0" presStyleCnt="7" custScaleX="223662" custScaleY="105426">
        <dgm:presLayoutVars>
          <dgm:chPref val="3"/>
        </dgm:presLayoutVars>
      </dgm:prSet>
      <dgm:spPr/>
    </dgm:pt>
    <dgm:pt modelId="{181EFAB8-FDEA-4FCD-BF7D-36AE74DCA403}" type="pres">
      <dgm:prSet presAssocID="{060D9CAC-68D2-4DAB-8AEC-C8368F4CAC37}" presName="level3hierChild" presStyleCnt="0"/>
      <dgm:spPr/>
    </dgm:pt>
    <dgm:pt modelId="{1D9BC1E9-B20A-4E5C-B4A9-8173845E3785}" type="pres">
      <dgm:prSet presAssocID="{CDA6FA3D-7936-4434-B323-1823DF3067F2}" presName="conn2-1" presStyleLbl="parChTrans1D4" presStyleIdx="1" presStyleCnt="7"/>
      <dgm:spPr/>
    </dgm:pt>
    <dgm:pt modelId="{DCAF462D-9F2F-48F1-A08B-39E8491F4349}" type="pres">
      <dgm:prSet presAssocID="{CDA6FA3D-7936-4434-B323-1823DF3067F2}" presName="connTx" presStyleLbl="parChTrans1D4" presStyleIdx="1" presStyleCnt="7"/>
      <dgm:spPr/>
    </dgm:pt>
    <dgm:pt modelId="{3CF6EDA4-959E-4412-99D6-885FAEDF3933}" type="pres">
      <dgm:prSet presAssocID="{CBACFE91-BC24-4E0C-9CC0-F8145CA6CA12}" presName="root2" presStyleCnt="0"/>
      <dgm:spPr/>
    </dgm:pt>
    <dgm:pt modelId="{ED16183A-486C-48F8-A556-036E126EB32F}" type="pres">
      <dgm:prSet presAssocID="{CBACFE91-BC24-4E0C-9CC0-F8145CA6CA12}" presName="LevelTwoTextNode" presStyleLbl="node4" presStyleIdx="1" presStyleCnt="7" custScaleX="199979">
        <dgm:presLayoutVars>
          <dgm:chPref val="3"/>
        </dgm:presLayoutVars>
      </dgm:prSet>
      <dgm:spPr/>
    </dgm:pt>
    <dgm:pt modelId="{37899F09-AB2A-4C3E-A717-620A08CF3D9E}" type="pres">
      <dgm:prSet presAssocID="{CBACFE91-BC24-4E0C-9CC0-F8145CA6CA12}" presName="level3hierChild" presStyleCnt="0"/>
      <dgm:spPr/>
    </dgm:pt>
    <dgm:pt modelId="{135DE065-DC1B-45F1-8846-D492C0296898}" type="pres">
      <dgm:prSet presAssocID="{3D34C79F-416D-4126-8653-BD3A0EDF55D1}" presName="conn2-1" presStyleLbl="parChTrans1D4" presStyleIdx="2" presStyleCnt="7"/>
      <dgm:spPr/>
    </dgm:pt>
    <dgm:pt modelId="{548458F9-6354-4E1C-8BEB-787A3B36E250}" type="pres">
      <dgm:prSet presAssocID="{3D34C79F-416D-4126-8653-BD3A0EDF55D1}" presName="connTx" presStyleLbl="parChTrans1D4" presStyleIdx="2" presStyleCnt="7"/>
      <dgm:spPr/>
    </dgm:pt>
    <dgm:pt modelId="{B19BE210-24EB-4637-9ABE-E928068DDD6E}" type="pres">
      <dgm:prSet presAssocID="{7CB2E71C-D99B-4342-AC43-F06629173BF2}" presName="root2" presStyleCnt="0"/>
      <dgm:spPr/>
    </dgm:pt>
    <dgm:pt modelId="{D489EEAE-204C-4551-9244-6CD83236DACA}" type="pres">
      <dgm:prSet presAssocID="{7CB2E71C-D99B-4342-AC43-F06629173BF2}" presName="LevelTwoTextNode" presStyleLbl="node4" presStyleIdx="2" presStyleCnt="7" custScaleX="233419" custScaleY="103778">
        <dgm:presLayoutVars>
          <dgm:chPref val="3"/>
        </dgm:presLayoutVars>
      </dgm:prSet>
      <dgm:spPr/>
    </dgm:pt>
    <dgm:pt modelId="{41C872B3-7253-402C-8C4F-EC5B31FAADFA}" type="pres">
      <dgm:prSet presAssocID="{7CB2E71C-D99B-4342-AC43-F06629173BF2}" presName="level3hierChild" presStyleCnt="0"/>
      <dgm:spPr/>
    </dgm:pt>
    <dgm:pt modelId="{9B9D1D3C-4DC8-4D6D-A6A2-D9810979B0C9}" type="pres">
      <dgm:prSet presAssocID="{0919B32B-6E1B-4D2E-B4F0-BA38B2EBAB95}" presName="conn2-1" presStyleLbl="parChTrans1D4" presStyleIdx="3" presStyleCnt="7"/>
      <dgm:spPr/>
    </dgm:pt>
    <dgm:pt modelId="{0425A79A-06FC-400B-A2BE-B44148BE8053}" type="pres">
      <dgm:prSet presAssocID="{0919B32B-6E1B-4D2E-B4F0-BA38B2EBAB95}" presName="connTx" presStyleLbl="parChTrans1D4" presStyleIdx="3" presStyleCnt="7"/>
      <dgm:spPr/>
    </dgm:pt>
    <dgm:pt modelId="{D03DB77F-6725-4091-B9F5-C4977AE216C8}" type="pres">
      <dgm:prSet presAssocID="{A2B9515E-BAA2-47E9-BE06-9C2C98162560}" presName="root2" presStyleCnt="0"/>
      <dgm:spPr/>
    </dgm:pt>
    <dgm:pt modelId="{C9DBB76E-C6F8-4350-8FA4-D174CF07AC71}" type="pres">
      <dgm:prSet presAssocID="{A2B9515E-BAA2-47E9-BE06-9C2C98162560}" presName="LevelTwoTextNode" presStyleLbl="node4" presStyleIdx="3" presStyleCnt="7" custScaleX="312854" custScaleY="114466">
        <dgm:presLayoutVars>
          <dgm:chPref val="3"/>
        </dgm:presLayoutVars>
      </dgm:prSet>
      <dgm:spPr/>
    </dgm:pt>
    <dgm:pt modelId="{117726C0-D0A1-4B53-8C54-7D4DE0859F70}" type="pres">
      <dgm:prSet presAssocID="{A2B9515E-BAA2-47E9-BE06-9C2C98162560}" presName="level3hierChild" presStyleCnt="0"/>
      <dgm:spPr/>
    </dgm:pt>
    <dgm:pt modelId="{A900CD23-6815-4D8C-BC8F-124B5D22B696}" type="pres">
      <dgm:prSet presAssocID="{4F313CFB-12FD-4CFA-BDFC-2685C8669334}" presName="conn2-1" presStyleLbl="parChTrans1D3" presStyleIdx="2" presStyleCnt="6"/>
      <dgm:spPr/>
    </dgm:pt>
    <dgm:pt modelId="{213925B0-14F5-4E54-8904-E0CC033EBFE7}" type="pres">
      <dgm:prSet presAssocID="{4F313CFB-12FD-4CFA-BDFC-2685C8669334}" presName="connTx" presStyleLbl="parChTrans1D3" presStyleIdx="2" presStyleCnt="6"/>
      <dgm:spPr/>
    </dgm:pt>
    <dgm:pt modelId="{A24395C6-869B-4239-AFC2-5322195FF167}" type="pres">
      <dgm:prSet presAssocID="{B2FBE227-49B3-4CF5-A9BF-B6E0CB800272}" presName="root2" presStyleCnt="0"/>
      <dgm:spPr/>
    </dgm:pt>
    <dgm:pt modelId="{B325750C-218A-4AAB-A51A-213FA35B97C1}" type="pres">
      <dgm:prSet presAssocID="{B2FBE227-49B3-4CF5-A9BF-B6E0CB800272}" presName="LevelTwoTextNode" presStyleLbl="node3" presStyleIdx="2" presStyleCnt="6" custScaleX="176663">
        <dgm:presLayoutVars>
          <dgm:chPref val="3"/>
        </dgm:presLayoutVars>
      </dgm:prSet>
      <dgm:spPr/>
    </dgm:pt>
    <dgm:pt modelId="{65664A18-1E4B-4F6F-B04F-10008EA82A84}" type="pres">
      <dgm:prSet presAssocID="{B2FBE227-49B3-4CF5-A9BF-B6E0CB800272}" presName="level3hierChild" presStyleCnt="0"/>
      <dgm:spPr/>
    </dgm:pt>
    <dgm:pt modelId="{2DE3EB3C-36B9-4239-AF2B-EF77436AB819}" type="pres">
      <dgm:prSet presAssocID="{C72DD077-27CA-482B-99DA-EAC34AEB2A32}" presName="conn2-1" presStyleLbl="parChTrans1D4" presStyleIdx="4" presStyleCnt="7"/>
      <dgm:spPr/>
    </dgm:pt>
    <dgm:pt modelId="{3E31E05C-7985-4E93-8EDF-62358627D3CC}" type="pres">
      <dgm:prSet presAssocID="{C72DD077-27CA-482B-99DA-EAC34AEB2A32}" presName="connTx" presStyleLbl="parChTrans1D4" presStyleIdx="4" presStyleCnt="7"/>
      <dgm:spPr/>
    </dgm:pt>
    <dgm:pt modelId="{FE431223-BB02-4E94-86FA-F91B92CBD69F}" type="pres">
      <dgm:prSet presAssocID="{7169CF71-57E8-4CE6-A807-0A6F66A4B8B0}" presName="root2" presStyleCnt="0"/>
      <dgm:spPr/>
    </dgm:pt>
    <dgm:pt modelId="{E0B3F2F2-E4F6-4AA2-9BC2-CC81104CABA7}" type="pres">
      <dgm:prSet presAssocID="{7169CF71-57E8-4CE6-A807-0A6F66A4B8B0}" presName="LevelTwoTextNode" presStyleLbl="node4" presStyleIdx="4" presStyleCnt="7" custScaleX="344588" custScaleY="122896">
        <dgm:presLayoutVars>
          <dgm:chPref val="3"/>
        </dgm:presLayoutVars>
      </dgm:prSet>
      <dgm:spPr/>
    </dgm:pt>
    <dgm:pt modelId="{EDD7168D-2C07-490C-B6CC-8400A9A872F3}" type="pres">
      <dgm:prSet presAssocID="{7169CF71-57E8-4CE6-A807-0A6F66A4B8B0}" presName="level3hierChild" presStyleCnt="0"/>
      <dgm:spPr/>
    </dgm:pt>
    <dgm:pt modelId="{54D7E367-D2B3-4CB2-8C51-A64627FEDB13}" type="pres">
      <dgm:prSet presAssocID="{D080BB23-00B2-4B77-88BC-C67406E2999B}" presName="conn2-1" presStyleLbl="parChTrans1D4" presStyleIdx="5" presStyleCnt="7"/>
      <dgm:spPr/>
    </dgm:pt>
    <dgm:pt modelId="{C18E8DF8-7AEC-490F-B369-D9378FD743B1}" type="pres">
      <dgm:prSet presAssocID="{D080BB23-00B2-4B77-88BC-C67406E2999B}" presName="connTx" presStyleLbl="parChTrans1D4" presStyleIdx="5" presStyleCnt="7"/>
      <dgm:spPr/>
    </dgm:pt>
    <dgm:pt modelId="{7508B195-CED6-430D-80A0-B2D6CD9038CF}" type="pres">
      <dgm:prSet presAssocID="{AC095653-F233-437F-B4DE-415BBA874816}" presName="root2" presStyleCnt="0"/>
      <dgm:spPr/>
    </dgm:pt>
    <dgm:pt modelId="{65EFE7CD-ECE2-496E-8A51-5F8CC4F1C3A7}" type="pres">
      <dgm:prSet presAssocID="{AC095653-F233-437F-B4DE-415BBA874816}" presName="LevelTwoTextNode" presStyleLbl="node4" presStyleIdx="5" presStyleCnt="7" custScaleX="279565" custScaleY="94298">
        <dgm:presLayoutVars>
          <dgm:chPref val="3"/>
        </dgm:presLayoutVars>
      </dgm:prSet>
      <dgm:spPr/>
    </dgm:pt>
    <dgm:pt modelId="{CEDDED23-5D8D-4CA1-AB9C-EA3A01279D82}" type="pres">
      <dgm:prSet presAssocID="{AC095653-F233-437F-B4DE-415BBA874816}" presName="level3hierChild" presStyleCnt="0"/>
      <dgm:spPr/>
    </dgm:pt>
    <dgm:pt modelId="{7BA52F80-3378-427E-A3C5-64837036150E}" type="pres">
      <dgm:prSet presAssocID="{7A29BF41-E037-4CAD-839C-D97BC8C0D8CB}" presName="conn2-1" presStyleLbl="parChTrans1D4" presStyleIdx="6" presStyleCnt="7"/>
      <dgm:spPr/>
    </dgm:pt>
    <dgm:pt modelId="{8B7CE595-9A00-48C8-9F9A-85AD8666EFCF}" type="pres">
      <dgm:prSet presAssocID="{7A29BF41-E037-4CAD-839C-D97BC8C0D8CB}" presName="connTx" presStyleLbl="parChTrans1D4" presStyleIdx="6" presStyleCnt="7"/>
      <dgm:spPr/>
    </dgm:pt>
    <dgm:pt modelId="{CFEF84DF-71EC-4D6A-BC58-37DFE087A48D}" type="pres">
      <dgm:prSet presAssocID="{C753E796-64EB-4F2A-8C16-7D145EE3D0E8}" presName="root2" presStyleCnt="0"/>
      <dgm:spPr/>
    </dgm:pt>
    <dgm:pt modelId="{C4D76CA8-32AB-4A89-BDCD-B33A9BC162EC}" type="pres">
      <dgm:prSet presAssocID="{C753E796-64EB-4F2A-8C16-7D145EE3D0E8}" presName="LevelTwoTextNode" presStyleLbl="node4" presStyleIdx="6" presStyleCnt="7">
        <dgm:presLayoutVars>
          <dgm:chPref val="3"/>
        </dgm:presLayoutVars>
      </dgm:prSet>
      <dgm:spPr/>
    </dgm:pt>
    <dgm:pt modelId="{E806159C-EFB8-4981-A108-694327930C75}" type="pres">
      <dgm:prSet presAssocID="{C753E796-64EB-4F2A-8C16-7D145EE3D0E8}" presName="level3hierChild" presStyleCnt="0"/>
      <dgm:spPr/>
    </dgm:pt>
    <dgm:pt modelId="{F0C3DD52-DF74-4549-A710-299989CBD7C2}" type="pres">
      <dgm:prSet presAssocID="{C5193EA7-8983-4773-A550-B2BB9A98CE0D}" presName="conn2-1" presStyleLbl="parChTrans1D3" presStyleIdx="3" presStyleCnt="6"/>
      <dgm:spPr/>
    </dgm:pt>
    <dgm:pt modelId="{1D4F3BB0-444B-4FDB-9925-6FC8A2C18CAD}" type="pres">
      <dgm:prSet presAssocID="{C5193EA7-8983-4773-A550-B2BB9A98CE0D}" presName="connTx" presStyleLbl="parChTrans1D3" presStyleIdx="3" presStyleCnt="6"/>
      <dgm:spPr/>
    </dgm:pt>
    <dgm:pt modelId="{BE29CDFC-A0D4-4CEB-891E-BCCD9172B728}" type="pres">
      <dgm:prSet presAssocID="{4C609584-4E5B-4533-A221-967AB31309A4}" presName="root2" presStyleCnt="0"/>
      <dgm:spPr/>
    </dgm:pt>
    <dgm:pt modelId="{BE29F21A-54B1-48C4-A909-7400B40FBC4A}" type="pres">
      <dgm:prSet presAssocID="{4C609584-4E5B-4533-A221-967AB31309A4}" presName="LevelTwoTextNode" presStyleLbl="node3" presStyleIdx="3" presStyleCnt="6">
        <dgm:presLayoutVars>
          <dgm:chPref val="3"/>
        </dgm:presLayoutVars>
      </dgm:prSet>
      <dgm:spPr/>
    </dgm:pt>
    <dgm:pt modelId="{C78A06FC-D9D3-4776-AF99-D0FB156F9879}" type="pres">
      <dgm:prSet presAssocID="{4C609584-4E5B-4533-A221-967AB31309A4}" presName="level3hierChild" presStyleCnt="0"/>
      <dgm:spPr/>
    </dgm:pt>
    <dgm:pt modelId="{9140DB11-2E4C-47AC-8F3F-DF1057DAE333}" type="pres">
      <dgm:prSet presAssocID="{01C0BB4B-C83C-427C-92BB-0A450C60D183}" presName="conn2-1" presStyleLbl="parChTrans1D2" presStyleIdx="1" presStyleCnt="3"/>
      <dgm:spPr/>
    </dgm:pt>
    <dgm:pt modelId="{CF048623-D3F7-4E71-8687-31E1B4DB9608}" type="pres">
      <dgm:prSet presAssocID="{01C0BB4B-C83C-427C-92BB-0A450C60D183}" presName="connTx" presStyleLbl="parChTrans1D2" presStyleIdx="1" presStyleCnt="3"/>
      <dgm:spPr/>
    </dgm:pt>
    <dgm:pt modelId="{F439BD48-CE63-490B-805A-5EA9D9BC550F}" type="pres">
      <dgm:prSet presAssocID="{47DEB478-F0A8-434D-A2D4-78D920B09B25}" presName="root2" presStyleCnt="0"/>
      <dgm:spPr/>
    </dgm:pt>
    <dgm:pt modelId="{07360D13-6B5F-41D2-8E39-CB62BDCE0962}" type="pres">
      <dgm:prSet presAssocID="{47DEB478-F0A8-434D-A2D4-78D920B09B25}" presName="LevelTwoTextNode" presStyleLbl="node2" presStyleIdx="1" presStyleCnt="3" custScaleX="138742">
        <dgm:presLayoutVars>
          <dgm:chPref val="3"/>
        </dgm:presLayoutVars>
      </dgm:prSet>
      <dgm:spPr/>
    </dgm:pt>
    <dgm:pt modelId="{CBDECFA4-A306-4BAE-A17C-FD91326A5FD7}" type="pres">
      <dgm:prSet presAssocID="{47DEB478-F0A8-434D-A2D4-78D920B09B25}" presName="level3hierChild" presStyleCnt="0"/>
      <dgm:spPr/>
    </dgm:pt>
    <dgm:pt modelId="{23F5A678-28B7-4202-BAF1-D6FB0D6F2273}" type="pres">
      <dgm:prSet presAssocID="{8DF1139F-2CFF-4169-ADEA-26021D656CEA}" presName="conn2-1" presStyleLbl="parChTrans1D3" presStyleIdx="4" presStyleCnt="6"/>
      <dgm:spPr/>
    </dgm:pt>
    <dgm:pt modelId="{5DA48DB9-8849-4DAF-B531-4C0768E60CF9}" type="pres">
      <dgm:prSet presAssocID="{8DF1139F-2CFF-4169-ADEA-26021D656CEA}" presName="connTx" presStyleLbl="parChTrans1D3" presStyleIdx="4" presStyleCnt="6"/>
      <dgm:spPr/>
    </dgm:pt>
    <dgm:pt modelId="{8F7980EA-CB62-4974-AEE8-7B6198A50738}" type="pres">
      <dgm:prSet presAssocID="{DE73425D-458C-44EC-B99A-67C91A4EFDC8}" presName="root2" presStyleCnt="0"/>
      <dgm:spPr/>
    </dgm:pt>
    <dgm:pt modelId="{92FECAB6-8866-4577-AE88-FBF430FC20F6}" type="pres">
      <dgm:prSet presAssocID="{DE73425D-458C-44EC-B99A-67C91A4EFDC8}" presName="LevelTwoTextNode" presStyleLbl="node3" presStyleIdx="4" presStyleCnt="6" custScaleX="190363" custScaleY="99935" custLinFactNeighborX="-65090" custLinFactNeighborY="8691">
        <dgm:presLayoutVars>
          <dgm:chPref val="3"/>
        </dgm:presLayoutVars>
      </dgm:prSet>
      <dgm:spPr/>
    </dgm:pt>
    <dgm:pt modelId="{DD80A277-C9DA-4247-ACDD-6B5608955174}" type="pres">
      <dgm:prSet presAssocID="{DE73425D-458C-44EC-B99A-67C91A4EFDC8}" presName="level3hierChild" presStyleCnt="0"/>
      <dgm:spPr/>
    </dgm:pt>
    <dgm:pt modelId="{FD79D388-56B6-4671-9FCC-4455A8D8DA3B}" type="pres">
      <dgm:prSet presAssocID="{915CBE69-704A-4697-8E7A-6B32F40FE312}" presName="conn2-1" presStyleLbl="parChTrans1D3" presStyleIdx="5" presStyleCnt="6"/>
      <dgm:spPr/>
    </dgm:pt>
    <dgm:pt modelId="{9929DFC1-57DA-4C24-B672-C8C6BA06D0FF}" type="pres">
      <dgm:prSet presAssocID="{915CBE69-704A-4697-8E7A-6B32F40FE312}" presName="connTx" presStyleLbl="parChTrans1D3" presStyleIdx="5" presStyleCnt="6"/>
      <dgm:spPr/>
    </dgm:pt>
    <dgm:pt modelId="{9B4567F8-17C6-4663-9963-ABFB79CA3AFD}" type="pres">
      <dgm:prSet presAssocID="{5E9C64D5-3977-41AF-A7FE-D674AD1503D9}" presName="root2" presStyleCnt="0"/>
      <dgm:spPr/>
    </dgm:pt>
    <dgm:pt modelId="{62BD5CDF-83D8-4683-96DC-ED9D8B6CBAE3}" type="pres">
      <dgm:prSet presAssocID="{5E9C64D5-3977-41AF-A7FE-D674AD1503D9}" presName="LevelTwoTextNode" presStyleLbl="node3" presStyleIdx="5" presStyleCnt="6" custScaleX="315304" custScaleY="102525" custLinFactNeighborX="-38102" custLinFactNeighborY="-1802">
        <dgm:presLayoutVars>
          <dgm:chPref val="3"/>
        </dgm:presLayoutVars>
      </dgm:prSet>
      <dgm:spPr/>
    </dgm:pt>
    <dgm:pt modelId="{AA7195C9-4E7F-40B0-A188-BBF71027573C}" type="pres">
      <dgm:prSet presAssocID="{5E9C64D5-3977-41AF-A7FE-D674AD1503D9}" presName="level3hierChild" presStyleCnt="0"/>
      <dgm:spPr/>
    </dgm:pt>
    <dgm:pt modelId="{551092E8-7211-4C26-8C3A-7288CFF5FE42}" type="pres">
      <dgm:prSet presAssocID="{4BF8DF9D-A360-465E-A94F-D32E80E85C74}" presName="conn2-1" presStyleLbl="parChTrans1D2" presStyleIdx="2" presStyleCnt="3"/>
      <dgm:spPr/>
    </dgm:pt>
    <dgm:pt modelId="{9823883B-9770-4640-AC36-DD7B93064843}" type="pres">
      <dgm:prSet presAssocID="{4BF8DF9D-A360-465E-A94F-D32E80E85C74}" presName="connTx" presStyleLbl="parChTrans1D2" presStyleIdx="2" presStyleCnt="3"/>
      <dgm:spPr/>
    </dgm:pt>
    <dgm:pt modelId="{E4DC2FD5-78E7-45B2-B0B9-C8ECE5B15A8C}" type="pres">
      <dgm:prSet presAssocID="{12F9AD49-205E-4750-B7C6-4251D3C0CFC7}" presName="root2" presStyleCnt="0"/>
      <dgm:spPr/>
    </dgm:pt>
    <dgm:pt modelId="{73376C96-AC33-4817-9613-9BCA10694643}" type="pres">
      <dgm:prSet presAssocID="{12F9AD49-205E-4750-B7C6-4251D3C0CFC7}" presName="LevelTwoTextNode" presStyleLbl="node2" presStyleIdx="2" presStyleCnt="3" custScaleX="480701" custScaleY="89724">
        <dgm:presLayoutVars>
          <dgm:chPref val="3"/>
        </dgm:presLayoutVars>
      </dgm:prSet>
      <dgm:spPr/>
    </dgm:pt>
    <dgm:pt modelId="{44AA43F9-5A44-4F7B-90F2-CA6E7469FCB1}" type="pres">
      <dgm:prSet presAssocID="{12F9AD49-205E-4750-B7C6-4251D3C0CFC7}" presName="level3hierChild" presStyleCnt="0"/>
      <dgm:spPr/>
    </dgm:pt>
  </dgm:ptLst>
  <dgm:cxnLst>
    <dgm:cxn modelId="{BD666D07-BF77-44BD-AFF8-CEA18827184E}" type="presOf" srcId="{A5FEA328-CB9F-4026-98DA-7BBFC150E5EB}" destId="{A707CD5A-9B63-4AF3-965F-4B5BA30AC144}" srcOrd="0" destOrd="0" presId="urn:microsoft.com/office/officeart/2005/8/layout/hierarchy2"/>
    <dgm:cxn modelId="{905D990B-B5EF-42CF-A1F0-FBCCCA4B2851}" srcId="{47DEB478-F0A8-434D-A2D4-78D920B09B25}" destId="{DE73425D-458C-44EC-B99A-67C91A4EFDC8}" srcOrd="0" destOrd="0" parTransId="{8DF1139F-2CFF-4169-ADEA-26021D656CEA}" sibTransId="{027C3CFC-033C-4897-84FC-3312A05354F8}"/>
    <dgm:cxn modelId="{0A80E518-ACF8-487E-8C90-DAD38060F63F}" srcId="{9A9C9F57-C51B-4714-8919-576FC24529A7}" destId="{C9584771-C992-4066-97D0-FAC7B879D461}" srcOrd="0" destOrd="0" parTransId="{0C0D2791-74BA-4FCB-8F90-773BAB6FE171}" sibTransId="{947D13C9-0A0F-4147-AFA6-0E8C89821770}"/>
    <dgm:cxn modelId="{A98B3D25-4E79-4132-BD05-59F2E0028D52}" type="presOf" srcId="{4BF8DF9D-A360-465E-A94F-D32E80E85C74}" destId="{9823883B-9770-4640-AC36-DD7B93064843}" srcOrd="1" destOrd="0" presId="urn:microsoft.com/office/officeart/2005/8/layout/hierarchy2"/>
    <dgm:cxn modelId="{DF7CC026-3977-44A6-8A08-ACAC82A53C81}" srcId="{9A9C9F57-C51B-4714-8919-576FC24529A7}" destId="{4C609584-4E5B-4533-A221-967AB31309A4}" srcOrd="3" destOrd="0" parTransId="{C5193EA7-8983-4773-A550-B2BB9A98CE0D}" sibTransId="{F419A6E3-7869-425C-98B3-89882EBB8C6F}"/>
    <dgm:cxn modelId="{EC867229-C506-4F07-B01F-B9493023846B}" type="presOf" srcId="{01C0BB4B-C83C-427C-92BB-0A450C60D183}" destId="{CF048623-D3F7-4E71-8687-31E1B4DB9608}" srcOrd="1" destOrd="0" presId="urn:microsoft.com/office/officeart/2005/8/layout/hierarchy2"/>
    <dgm:cxn modelId="{54947229-FFDA-41B3-BBC9-1FA81C53186B}" type="presOf" srcId="{060D9CAC-68D2-4DAB-8AEC-C8368F4CAC37}" destId="{5FA2D6A2-E51D-406E-9FF6-EF08E928C585}" srcOrd="0" destOrd="0" presId="urn:microsoft.com/office/officeart/2005/8/layout/hierarchy2"/>
    <dgm:cxn modelId="{B81B602F-4629-44BF-AAB6-88AC560D9602}" srcId="{47DEB478-F0A8-434D-A2D4-78D920B09B25}" destId="{5E9C64D5-3977-41AF-A7FE-D674AD1503D9}" srcOrd="1" destOrd="0" parTransId="{915CBE69-704A-4697-8E7A-6B32F40FE312}" sibTransId="{075114A9-3560-485F-86D6-B3C3072FC0F6}"/>
    <dgm:cxn modelId="{5D9EBC35-C5C0-4160-9089-3BFF9B57CF3F}" type="presOf" srcId="{DE73425D-458C-44EC-B99A-67C91A4EFDC8}" destId="{92FECAB6-8866-4577-AE88-FBF430FC20F6}" srcOrd="0" destOrd="0" presId="urn:microsoft.com/office/officeart/2005/8/layout/hierarchy2"/>
    <dgm:cxn modelId="{8190A53B-4159-4B33-AE24-21176B13BB2C}" srcId="{B2FBE227-49B3-4CF5-A9BF-B6E0CB800272}" destId="{C753E796-64EB-4F2A-8C16-7D145EE3D0E8}" srcOrd="2" destOrd="0" parTransId="{7A29BF41-E037-4CAD-839C-D97BC8C0D8CB}" sibTransId="{8910EC6B-A1CE-4580-AE49-42C2110513C0}"/>
    <dgm:cxn modelId="{A9CFC33C-4F03-4301-AFBE-D1A1AFB5B077}" type="presOf" srcId="{7A29BF41-E037-4CAD-839C-D97BC8C0D8CB}" destId="{8B7CE595-9A00-48C8-9F9A-85AD8666EFCF}" srcOrd="1" destOrd="0" presId="urn:microsoft.com/office/officeart/2005/8/layout/hierarchy2"/>
    <dgm:cxn modelId="{80C23A40-F4CA-48A0-A577-40B3FD9A9134}" type="presOf" srcId="{8DF1139F-2CFF-4169-ADEA-26021D656CEA}" destId="{5DA48DB9-8849-4DAF-B531-4C0768E60CF9}" srcOrd="1" destOrd="0" presId="urn:microsoft.com/office/officeart/2005/8/layout/hierarchy2"/>
    <dgm:cxn modelId="{37D09A60-E275-4C93-8B26-0828C5E1AEEF}" type="presOf" srcId="{7C917625-8BAD-495D-A599-016F1D719A49}" destId="{C78343DC-8506-4C69-8B61-8C7A22D09E2D}" srcOrd="0" destOrd="0" presId="urn:microsoft.com/office/officeart/2005/8/layout/hierarchy2"/>
    <dgm:cxn modelId="{176C8841-094C-4EEB-88AC-E4932386434A}" type="presOf" srcId="{A2B9515E-BAA2-47E9-BE06-9C2C98162560}" destId="{C9DBB76E-C6F8-4350-8FA4-D174CF07AC71}" srcOrd="0" destOrd="0" presId="urn:microsoft.com/office/officeart/2005/8/layout/hierarchy2"/>
    <dgm:cxn modelId="{A8255665-19D2-4DA0-8591-10CA9A21153A}" srcId="{9A9C9F57-C51B-4714-8919-576FC24529A7}" destId="{B2FBE227-49B3-4CF5-A9BF-B6E0CB800272}" srcOrd="2" destOrd="0" parTransId="{4F313CFB-12FD-4CFA-BDFC-2685C8669334}" sibTransId="{35662EF5-7D71-4ADA-ADF1-F766A9DDC1C0}"/>
    <dgm:cxn modelId="{EB692066-866C-479B-BAE3-D2595FC57028}" type="presOf" srcId="{8DF1139F-2CFF-4169-ADEA-26021D656CEA}" destId="{23F5A678-28B7-4202-BAF1-D6FB0D6F2273}" srcOrd="0" destOrd="0" presId="urn:microsoft.com/office/officeart/2005/8/layout/hierarchy2"/>
    <dgm:cxn modelId="{0CDBF547-7B47-42DF-9228-7AD158CC397B}" type="presOf" srcId="{3D34C79F-416D-4126-8653-BD3A0EDF55D1}" destId="{135DE065-DC1B-45F1-8846-D492C0296898}" srcOrd="0" destOrd="0" presId="urn:microsoft.com/office/officeart/2005/8/layout/hierarchy2"/>
    <dgm:cxn modelId="{812FF069-C24F-4EEE-9D86-3B4D9E9E3B1A}" type="presOf" srcId="{915CBE69-704A-4697-8E7A-6B32F40FE312}" destId="{FD79D388-56B6-4671-9FCC-4455A8D8DA3B}" srcOrd="0" destOrd="0" presId="urn:microsoft.com/office/officeart/2005/8/layout/hierarchy2"/>
    <dgm:cxn modelId="{EEDA356B-B3DC-4C6D-9A00-08469FAD3FD8}" srcId="{CBACFE91-BC24-4E0C-9CC0-F8145CA6CA12}" destId="{A2B9515E-BAA2-47E9-BE06-9C2C98162560}" srcOrd="1" destOrd="0" parTransId="{0919B32B-6E1B-4D2E-B4F0-BA38B2EBAB95}" sibTransId="{9BBCAF55-7468-432C-8CE5-16BD3BBCB0CD}"/>
    <dgm:cxn modelId="{7060776B-44BA-4D9B-A6A6-E9C32A914623}" type="presOf" srcId="{AA2D7A88-9279-4953-840B-2E614E59AAC0}" destId="{2721BB87-5318-488D-8EB0-37D7976EB279}" srcOrd="1" destOrd="0" presId="urn:microsoft.com/office/officeart/2005/8/layout/hierarchy2"/>
    <dgm:cxn modelId="{21AAE16E-CC49-438E-BC4F-6C26E0E87058}" srcId="{B2FBE227-49B3-4CF5-A9BF-B6E0CB800272}" destId="{7169CF71-57E8-4CE6-A807-0A6F66A4B8B0}" srcOrd="0" destOrd="0" parTransId="{C72DD077-27CA-482B-99DA-EAC34AEB2A32}" sibTransId="{1FE5AF2A-29A6-4051-BF64-87986ED8C6FA}"/>
    <dgm:cxn modelId="{842E924F-0D8D-4DCD-8624-63E51560F88A}" type="presOf" srcId="{CBACFE91-BC24-4E0C-9CC0-F8145CA6CA12}" destId="{ED16183A-486C-48F8-A556-036E126EB32F}" srcOrd="0" destOrd="0" presId="urn:microsoft.com/office/officeart/2005/8/layout/hierarchy2"/>
    <dgm:cxn modelId="{69887470-E42F-4266-860A-A3B2051E70CB}" type="presOf" srcId="{01C0BB4B-C83C-427C-92BB-0A450C60D183}" destId="{9140DB11-2E4C-47AC-8F3F-DF1057DAE333}" srcOrd="0" destOrd="0" presId="urn:microsoft.com/office/officeart/2005/8/layout/hierarchy2"/>
    <dgm:cxn modelId="{AAB95E51-730E-4CFD-A908-81D5F1EF0489}" type="presOf" srcId="{B2FBE227-49B3-4CF5-A9BF-B6E0CB800272}" destId="{B325750C-218A-4AAB-A51A-213FA35B97C1}" srcOrd="0" destOrd="0" presId="urn:microsoft.com/office/officeart/2005/8/layout/hierarchy2"/>
    <dgm:cxn modelId="{997EB951-B1DA-4160-8A11-74B9AC226791}" srcId="{F5879219-973D-410B-A939-E3B4726FECBC}" destId="{12F9AD49-205E-4750-B7C6-4251D3C0CFC7}" srcOrd="2" destOrd="0" parTransId="{4BF8DF9D-A360-465E-A94F-D32E80E85C74}" sibTransId="{576C60FE-C236-4D64-8E35-1DEE0E7E1982}"/>
    <dgm:cxn modelId="{35566453-500D-4468-8275-1FA11D3B4C32}" type="presOf" srcId="{5E9C64D5-3977-41AF-A7FE-D674AD1503D9}" destId="{62BD5CDF-83D8-4683-96DC-ED9D8B6CBAE3}" srcOrd="0" destOrd="0" presId="urn:microsoft.com/office/officeart/2005/8/layout/hierarchy2"/>
    <dgm:cxn modelId="{35122556-E46A-4385-9D49-45844D137B98}" type="presOf" srcId="{D080BB23-00B2-4B77-88BC-C67406E2999B}" destId="{C18E8DF8-7AEC-490F-B369-D9378FD743B1}" srcOrd="1" destOrd="0" presId="urn:microsoft.com/office/officeart/2005/8/layout/hierarchy2"/>
    <dgm:cxn modelId="{2ABCC476-EA86-4A77-A0E0-CBAFA4F08999}" srcId="{CBACFE91-BC24-4E0C-9CC0-F8145CA6CA12}" destId="{7CB2E71C-D99B-4342-AC43-F06629173BF2}" srcOrd="0" destOrd="0" parTransId="{3D34C79F-416D-4126-8653-BD3A0EDF55D1}" sibTransId="{64BD9038-58C5-418E-B52B-72571F85E53A}"/>
    <dgm:cxn modelId="{4A9CB777-9F4E-4DED-8068-41872E20763A}" type="presOf" srcId="{C72DD077-27CA-482B-99DA-EAC34AEB2A32}" destId="{3E31E05C-7985-4E93-8EDF-62358627D3CC}" srcOrd="1" destOrd="0" presId="urn:microsoft.com/office/officeart/2005/8/layout/hierarchy2"/>
    <dgm:cxn modelId="{00B91479-41C6-43D8-A4DA-610FC213F5C3}" type="presOf" srcId="{7169CF71-57E8-4CE6-A807-0A6F66A4B8B0}" destId="{E0B3F2F2-E4F6-4AA2-9BC2-CC81104CABA7}" srcOrd="0" destOrd="0" presId="urn:microsoft.com/office/officeart/2005/8/layout/hierarchy2"/>
    <dgm:cxn modelId="{3F60EB5A-4C3C-4221-83B5-19E010D0FF60}" type="presOf" srcId="{B2B57797-6A04-4E5D-B0FF-D16D9D458676}" destId="{0AB0E0CC-8706-4E9E-8871-5DA76A26CA7A}" srcOrd="1" destOrd="0" presId="urn:microsoft.com/office/officeart/2005/8/layout/hierarchy2"/>
    <dgm:cxn modelId="{9822EF7B-4646-4E4D-AA7E-25FF6DAA4162}" type="presOf" srcId="{CDA6FA3D-7936-4434-B323-1823DF3067F2}" destId="{DCAF462D-9F2F-48F1-A08B-39E8491F4349}" srcOrd="1" destOrd="0" presId="urn:microsoft.com/office/officeart/2005/8/layout/hierarchy2"/>
    <dgm:cxn modelId="{BBEE3E7D-937B-4091-A59D-3764A9C43AEA}" type="presOf" srcId="{7A29BF41-E037-4CAD-839C-D97BC8C0D8CB}" destId="{7BA52F80-3378-427E-A3C5-64837036150E}" srcOrd="0" destOrd="0" presId="urn:microsoft.com/office/officeart/2005/8/layout/hierarchy2"/>
    <dgm:cxn modelId="{303EB884-37DE-45D4-8404-04CBC071FCC1}" srcId="{C6A216BB-AAFB-448B-A3F7-A7891E1987FF}" destId="{CBACFE91-BC24-4E0C-9CC0-F8145CA6CA12}" srcOrd="1" destOrd="0" parTransId="{CDA6FA3D-7936-4434-B323-1823DF3067F2}" sibTransId="{6B0E2375-E103-4A10-B29B-A4FC3445C691}"/>
    <dgm:cxn modelId="{727BFE8A-CF1D-44D9-9D40-8D78848F272D}" type="presOf" srcId="{AC095653-F233-437F-B4DE-415BBA874816}" destId="{65EFE7CD-ECE2-496E-8A51-5F8CC4F1C3A7}" srcOrd="0" destOrd="0" presId="urn:microsoft.com/office/officeart/2005/8/layout/hierarchy2"/>
    <dgm:cxn modelId="{474EA48F-E901-4E5C-A0B6-F453025E8FC9}" type="presOf" srcId="{D080BB23-00B2-4B77-88BC-C67406E2999B}" destId="{54D7E367-D2B3-4CB2-8C51-A64627FEDB13}" srcOrd="0" destOrd="0" presId="urn:microsoft.com/office/officeart/2005/8/layout/hierarchy2"/>
    <dgm:cxn modelId="{3F1C4394-EC3E-4AF4-AAE8-B303F761CC34}" type="presOf" srcId="{F5879219-973D-410B-A939-E3B4726FECBC}" destId="{B3358CDA-E7E6-436E-83DE-32A7CAD22BA5}" srcOrd="0" destOrd="0" presId="urn:microsoft.com/office/officeart/2005/8/layout/hierarchy2"/>
    <dgm:cxn modelId="{1A082D97-0333-4D92-ABBB-6EB6FA4E2345}" srcId="{B2FBE227-49B3-4CF5-A9BF-B6E0CB800272}" destId="{AC095653-F233-437F-B4DE-415BBA874816}" srcOrd="1" destOrd="0" parTransId="{D080BB23-00B2-4B77-88BC-C67406E2999B}" sibTransId="{CC6CE755-901C-4EDC-8050-68D2483CDA65}"/>
    <dgm:cxn modelId="{C0149997-1BAF-4F39-BC35-AAA4E073D237}" type="presOf" srcId="{0919B32B-6E1B-4D2E-B4F0-BA38B2EBAB95}" destId="{9B9D1D3C-4DC8-4D6D-A6A2-D9810979B0C9}" srcOrd="0" destOrd="0" presId="urn:microsoft.com/office/officeart/2005/8/layout/hierarchy2"/>
    <dgm:cxn modelId="{67FE0A9E-5A20-4F01-A3BE-00FE33845CE9}" type="presOf" srcId="{47DEB478-F0A8-434D-A2D4-78D920B09B25}" destId="{07360D13-6B5F-41D2-8E39-CB62BDCE0962}" srcOrd="0" destOrd="0" presId="urn:microsoft.com/office/officeart/2005/8/layout/hierarchy2"/>
    <dgm:cxn modelId="{CA00A1A0-814A-4D4C-A8F4-207429854668}" srcId="{C6A216BB-AAFB-448B-A3F7-A7891E1987FF}" destId="{060D9CAC-68D2-4DAB-8AEC-C8368F4CAC37}" srcOrd="0" destOrd="0" parTransId="{7C917625-8BAD-495D-A599-016F1D719A49}" sibTransId="{374588AB-4C37-4450-B890-27459B5D4F1C}"/>
    <dgm:cxn modelId="{E71DDFA1-9E56-44FC-97B0-3D1998DFA29A}" type="presOf" srcId="{915CBE69-704A-4697-8E7A-6B32F40FE312}" destId="{9929DFC1-57DA-4C24-B672-C8C6BA06D0FF}" srcOrd="1" destOrd="0" presId="urn:microsoft.com/office/officeart/2005/8/layout/hierarchy2"/>
    <dgm:cxn modelId="{CF7F3BA3-E9EF-498F-BFEA-A1F7A03283CC}" type="presOf" srcId="{C5193EA7-8983-4773-A550-B2BB9A98CE0D}" destId="{1D4F3BB0-444B-4FDB-9925-6FC8A2C18CAD}" srcOrd="1" destOrd="0" presId="urn:microsoft.com/office/officeart/2005/8/layout/hierarchy2"/>
    <dgm:cxn modelId="{D3E5BEA3-3507-4D2B-8EB6-0AD78DDDC2F7}" type="presOf" srcId="{C753E796-64EB-4F2A-8C16-7D145EE3D0E8}" destId="{C4D76CA8-32AB-4A89-BDCD-B33A9BC162EC}" srcOrd="0" destOrd="0" presId="urn:microsoft.com/office/officeart/2005/8/layout/hierarchy2"/>
    <dgm:cxn modelId="{C24D1EA4-AB78-4E53-B681-0F013B79CA1D}" srcId="{9A9C9F57-C51B-4714-8919-576FC24529A7}" destId="{C6A216BB-AAFB-448B-A3F7-A7891E1987FF}" srcOrd="1" destOrd="0" parTransId="{AA2D7A88-9279-4953-840B-2E614E59AAC0}" sibTransId="{FD85D3EC-66B1-4CFD-A617-5A5C28CD78B5}"/>
    <dgm:cxn modelId="{C6AF6CA6-EF90-4BF6-9301-E70D9A856BB2}" type="presOf" srcId="{C72DD077-27CA-482B-99DA-EAC34AEB2A32}" destId="{2DE3EB3C-36B9-4239-AF2B-EF77436AB819}" srcOrd="0" destOrd="0" presId="urn:microsoft.com/office/officeart/2005/8/layout/hierarchy2"/>
    <dgm:cxn modelId="{93A70BA8-CF61-4A20-8C21-C7552B83C855}" type="presOf" srcId="{4BF8DF9D-A360-465E-A94F-D32E80E85C74}" destId="{551092E8-7211-4C26-8C3A-7288CFF5FE42}" srcOrd="0" destOrd="0" presId="urn:microsoft.com/office/officeart/2005/8/layout/hierarchy2"/>
    <dgm:cxn modelId="{186D28A9-42C7-431A-AABC-BA4055C7C498}" type="presOf" srcId="{7CB2E71C-D99B-4342-AC43-F06629173BF2}" destId="{D489EEAE-204C-4551-9244-6CD83236DACA}" srcOrd="0" destOrd="0" presId="urn:microsoft.com/office/officeart/2005/8/layout/hierarchy2"/>
    <dgm:cxn modelId="{48AFDEAD-2E76-4DF9-8FB3-56E380A54448}" type="presOf" srcId="{CDA6FA3D-7936-4434-B323-1823DF3067F2}" destId="{1D9BC1E9-B20A-4E5C-B4A9-8173845E3785}" srcOrd="0" destOrd="0" presId="urn:microsoft.com/office/officeart/2005/8/layout/hierarchy2"/>
    <dgm:cxn modelId="{61F0E1B0-F84C-4034-BD26-84DD50BEE8A5}" type="presOf" srcId="{0919B32B-6E1B-4D2E-B4F0-BA38B2EBAB95}" destId="{0425A79A-06FC-400B-A2BE-B44148BE8053}" srcOrd="1" destOrd="0" presId="urn:microsoft.com/office/officeart/2005/8/layout/hierarchy2"/>
    <dgm:cxn modelId="{EF207CB5-5B32-4F14-8D97-A3001E21FA89}" type="presOf" srcId="{3D34C79F-416D-4126-8653-BD3A0EDF55D1}" destId="{548458F9-6354-4E1C-8BEB-787A3B36E250}" srcOrd="1" destOrd="0" presId="urn:microsoft.com/office/officeart/2005/8/layout/hierarchy2"/>
    <dgm:cxn modelId="{C02587B5-56A2-4C47-9385-1255089DB2F2}" type="presOf" srcId="{4F313CFB-12FD-4CFA-BDFC-2685C8669334}" destId="{A900CD23-6815-4D8C-BC8F-124B5D22B696}" srcOrd="0" destOrd="0" presId="urn:microsoft.com/office/officeart/2005/8/layout/hierarchy2"/>
    <dgm:cxn modelId="{7915EAB9-96B3-4730-8B5D-D733DA57DB30}" type="presOf" srcId="{C6A216BB-AAFB-448B-A3F7-A7891E1987FF}" destId="{E02B859D-0637-4747-A4EB-ACD9B765C586}" srcOrd="0" destOrd="0" presId="urn:microsoft.com/office/officeart/2005/8/layout/hierarchy2"/>
    <dgm:cxn modelId="{0402B7BE-8301-470D-BADE-E7A081462C06}" srcId="{A5FEA328-CB9F-4026-98DA-7BBFC150E5EB}" destId="{F5879219-973D-410B-A939-E3B4726FECBC}" srcOrd="0" destOrd="0" parTransId="{22BAE222-31B5-40F1-8E3B-E2B733038E80}" sibTransId="{5008EF94-CFBD-49E6-80B8-4A543C396FBE}"/>
    <dgm:cxn modelId="{A6BC68C6-99C2-44D9-A6E9-A25E43F4FEB9}" type="presOf" srcId="{C9584771-C992-4066-97D0-FAC7B879D461}" destId="{36773BB5-AA8F-408E-8D91-727F4F0F91E0}" srcOrd="0" destOrd="0" presId="urn:microsoft.com/office/officeart/2005/8/layout/hierarchy2"/>
    <dgm:cxn modelId="{D001AEC6-89E1-4237-997E-0ABCE226356B}" srcId="{F5879219-973D-410B-A939-E3B4726FECBC}" destId="{9A9C9F57-C51B-4714-8919-576FC24529A7}" srcOrd="0" destOrd="0" parTransId="{B2B57797-6A04-4E5D-B0FF-D16D9D458676}" sibTransId="{7B1A61DA-4401-4944-8FB0-2808E643E0CA}"/>
    <dgm:cxn modelId="{F6F7DCC7-8905-4233-808A-88DDC87681A5}" type="presOf" srcId="{0C0D2791-74BA-4FCB-8F90-773BAB6FE171}" destId="{787E174A-C930-4192-A647-4FD781F4D481}" srcOrd="1" destOrd="0" presId="urn:microsoft.com/office/officeart/2005/8/layout/hierarchy2"/>
    <dgm:cxn modelId="{52FE48CB-1572-4D20-A60B-2FC8007B956F}" type="presOf" srcId="{0C0D2791-74BA-4FCB-8F90-773BAB6FE171}" destId="{5B8958DD-01EB-484C-96CF-9303006A33F7}" srcOrd="0" destOrd="0" presId="urn:microsoft.com/office/officeart/2005/8/layout/hierarchy2"/>
    <dgm:cxn modelId="{737BB5CC-9791-4F41-AF60-2F25D6292975}" type="presOf" srcId="{C5193EA7-8983-4773-A550-B2BB9A98CE0D}" destId="{F0C3DD52-DF74-4549-A710-299989CBD7C2}" srcOrd="0" destOrd="0" presId="urn:microsoft.com/office/officeart/2005/8/layout/hierarchy2"/>
    <dgm:cxn modelId="{CA569ECE-63CE-41FB-ACB5-E50392DA355F}" type="presOf" srcId="{12F9AD49-205E-4750-B7C6-4251D3C0CFC7}" destId="{73376C96-AC33-4817-9613-9BCA10694643}" srcOrd="0" destOrd="0" presId="urn:microsoft.com/office/officeart/2005/8/layout/hierarchy2"/>
    <dgm:cxn modelId="{FC059DD3-EAAD-4184-A93B-962DBF19598E}" type="presOf" srcId="{4C609584-4E5B-4533-A221-967AB31309A4}" destId="{BE29F21A-54B1-48C4-A909-7400B40FBC4A}" srcOrd="0" destOrd="0" presId="urn:microsoft.com/office/officeart/2005/8/layout/hierarchy2"/>
    <dgm:cxn modelId="{F67885E3-3B82-4E98-BFA0-694C67106272}" type="presOf" srcId="{9A9C9F57-C51B-4714-8919-576FC24529A7}" destId="{A2DF074C-9F3E-49DE-8095-F9BDBA781407}" srcOrd="0" destOrd="0" presId="urn:microsoft.com/office/officeart/2005/8/layout/hierarchy2"/>
    <dgm:cxn modelId="{CEEC5DE5-A74D-4E59-8D69-BBBA496AF765}" type="presOf" srcId="{AA2D7A88-9279-4953-840B-2E614E59AAC0}" destId="{AD193574-FC65-4ED5-AD5A-E7C9386D9508}" srcOrd="0" destOrd="0" presId="urn:microsoft.com/office/officeart/2005/8/layout/hierarchy2"/>
    <dgm:cxn modelId="{3328C8E9-01BC-4BF1-A14F-284DC8749A52}" srcId="{F5879219-973D-410B-A939-E3B4726FECBC}" destId="{47DEB478-F0A8-434D-A2D4-78D920B09B25}" srcOrd="1" destOrd="0" parTransId="{01C0BB4B-C83C-427C-92BB-0A450C60D183}" sibTransId="{5421DB45-E7B0-49F2-84F5-38EF3CF84F11}"/>
    <dgm:cxn modelId="{578724EE-08EA-4717-888A-6873D78E2998}" type="presOf" srcId="{B2B57797-6A04-4E5D-B0FF-D16D9D458676}" destId="{BBA531E1-8570-4F48-B10C-C707102E4BC8}" srcOrd="0" destOrd="0" presId="urn:microsoft.com/office/officeart/2005/8/layout/hierarchy2"/>
    <dgm:cxn modelId="{EB5DF6F4-2DA2-4785-A6CB-531885054BC6}" type="presOf" srcId="{4F313CFB-12FD-4CFA-BDFC-2685C8669334}" destId="{213925B0-14F5-4E54-8904-E0CC033EBFE7}" srcOrd="1" destOrd="0" presId="urn:microsoft.com/office/officeart/2005/8/layout/hierarchy2"/>
    <dgm:cxn modelId="{9C174FF7-50C0-4D15-89A9-CBD2F70EDDF7}" type="presOf" srcId="{7C917625-8BAD-495D-A599-016F1D719A49}" destId="{0DE4A6D4-3D5D-4EE6-B1BF-52738980A631}" srcOrd="1" destOrd="0" presId="urn:microsoft.com/office/officeart/2005/8/layout/hierarchy2"/>
    <dgm:cxn modelId="{EDD0BE41-BB80-4C0A-B272-2D95536847C0}" type="presParOf" srcId="{A707CD5A-9B63-4AF3-965F-4B5BA30AC144}" destId="{FD0B733F-F8D7-44D3-AF0E-930AB0057178}" srcOrd="0" destOrd="0" presId="urn:microsoft.com/office/officeart/2005/8/layout/hierarchy2"/>
    <dgm:cxn modelId="{E7AEA7BA-E031-4BBB-BE9D-3CB4E647A99D}" type="presParOf" srcId="{FD0B733F-F8D7-44D3-AF0E-930AB0057178}" destId="{B3358CDA-E7E6-436E-83DE-32A7CAD22BA5}" srcOrd="0" destOrd="0" presId="urn:microsoft.com/office/officeart/2005/8/layout/hierarchy2"/>
    <dgm:cxn modelId="{3DF74B00-5A4F-48CF-B00B-B4D17FF123ED}" type="presParOf" srcId="{FD0B733F-F8D7-44D3-AF0E-930AB0057178}" destId="{E39CDD4A-739C-4A18-A456-D1F39922880F}" srcOrd="1" destOrd="0" presId="urn:microsoft.com/office/officeart/2005/8/layout/hierarchy2"/>
    <dgm:cxn modelId="{52721100-57DF-4D47-9644-3826263D06F8}" type="presParOf" srcId="{E39CDD4A-739C-4A18-A456-D1F39922880F}" destId="{BBA531E1-8570-4F48-B10C-C707102E4BC8}" srcOrd="0" destOrd="0" presId="urn:microsoft.com/office/officeart/2005/8/layout/hierarchy2"/>
    <dgm:cxn modelId="{CCF78C4C-84C5-4125-BE2D-537B4AF13455}" type="presParOf" srcId="{BBA531E1-8570-4F48-B10C-C707102E4BC8}" destId="{0AB0E0CC-8706-4E9E-8871-5DA76A26CA7A}" srcOrd="0" destOrd="0" presId="urn:microsoft.com/office/officeart/2005/8/layout/hierarchy2"/>
    <dgm:cxn modelId="{FC3BE96B-0766-4785-AE9C-87BD6BE009F6}" type="presParOf" srcId="{E39CDD4A-739C-4A18-A456-D1F39922880F}" destId="{7C3E0655-60A0-4B5A-97E8-C1202E72D321}" srcOrd="1" destOrd="0" presId="urn:microsoft.com/office/officeart/2005/8/layout/hierarchy2"/>
    <dgm:cxn modelId="{D3A05EE1-808A-4379-9A3D-1B64815CA29E}" type="presParOf" srcId="{7C3E0655-60A0-4B5A-97E8-C1202E72D321}" destId="{A2DF074C-9F3E-49DE-8095-F9BDBA781407}" srcOrd="0" destOrd="0" presId="urn:microsoft.com/office/officeart/2005/8/layout/hierarchy2"/>
    <dgm:cxn modelId="{6D6B75F8-F50E-447F-9DAF-1AF5892F160F}" type="presParOf" srcId="{7C3E0655-60A0-4B5A-97E8-C1202E72D321}" destId="{8ABBCDF9-FDBE-4E55-AED3-07F4BDA2BC9C}" srcOrd="1" destOrd="0" presId="urn:microsoft.com/office/officeart/2005/8/layout/hierarchy2"/>
    <dgm:cxn modelId="{04B6C483-DF97-47B3-ADD6-A592B17944F7}" type="presParOf" srcId="{8ABBCDF9-FDBE-4E55-AED3-07F4BDA2BC9C}" destId="{5B8958DD-01EB-484C-96CF-9303006A33F7}" srcOrd="0" destOrd="0" presId="urn:microsoft.com/office/officeart/2005/8/layout/hierarchy2"/>
    <dgm:cxn modelId="{716CCFD6-850A-4D41-87D1-F86F187C6208}" type="presParOf" srcId="{5B8958DD-01EB-484C-96CF-9303006A33F7}" destId="{787E174A-C930-4192-A647-4FD781F4D481}" srcOrd="0" destOrd="0" presId="urn:microsoft.com/office/officeart/2005/8/layout/hierarchy2"/>
    <dgm:cxn modelId="{734AE681-8533-4868-B672-E8DD8AF6B4CF}" type="presParOf" srcId="{8ABBCDF9-FDBE-4E55-AED3-07F4BDA2BC9C}" destId="{591A3978-FFD5-48B3-94BC-B99A83366AE7}" srcOrd="1" destOrd="0" presId="urn:microsoft.com/office/officeart/2005/8/layout/hierarchy2"/>
    <dgm:cxn modelId="{00E355B6-6F2C-4D1A-BD58-7AC43C3BB37B}" type="presParOf" srcId="{591A3978-FFD5-48B3-94BC-B99A83366AE7}" destId="{36773BB5-AA8F-408E-8D91-727F4F0F91E0}" srcOrd="0" destOrd="0" presId="urn:microsoft.com/office/officeart/2005/8/layout/hierarchy2"/>
    <dgm:cxn modelId="{5520DCC2-C4A9-4834-944E-6A8D3DADC7B8}" type="presParOf" srcId="{591A3978-FFD5-48B3-94BC-B99A83366AE7}" destId="{3E674005-27E6-4B0F-A104-DEEB0A231C0F}" srcOrd="1" destOrd="0" presId="urn:microsoft.com/office/officeart/2005/8/layout/hierarchy2"/>
    <dgm:cxn modelId="{2F64C153-5061-4260-BC54-AEBBE938DEF9}" type="presParOf" srcId="{8ABBCDF9-FDBE-4E55-AED3-07F4BDA2BC9C}" destId="{AD193574-FC65-4ED5-AD5A-E7C9386D9508}" srcOrd="2" destOrd="0" presId="urn:microsoft.com/office/officeart/2005/8/layout/hierarchy2"/>
    <dgm:cxn modelId="{F8D8D59A-C903-47C9-91EA-2CDB1B1BC94D}" type="presParOf" srcId="{AD193574-FC65-4ED5-AD5A-E7C9386D9508}" destId="{2721BB87-5318-488D-8EB0-37D7976EB279}" srcOrd="0" destOrd="0" presId="urn:microsoft.com/office/officeart/2005/8/layout/hierarchy2"/>
    <dgm:cxn modelId="{56EEE959-678B-4439-A372-E684C3F63ED7}" type="presParOf" srcId="{8ABBCDF9-FDBE-4E55-AED3-07F4BDA2BC9C}" destId="{14CA607A-86AE-4812-A36E-D2D912CC81BB}" srcOrd="3" destOrd="0" presId="urn:microsoft.com/office/officeart/2005/8/layout/hierarchy2"/>
    <dgm:cxn modelId="{87F20D94-229B-43B2-941E-7AA9D2D82873}" type="presParOf" srcId="{14CA607A-86AE-4812-A36E-D2D912CC81BB}" destId="{E02B859D-0637-4747-A4EB-ACD9B765C586}" srcOrd="0" destOrd="0" presId="urn:microsoft.com/office/officeart/2005/8/layout/hierarchy2"/>
    <dgm:cxn modelId="{A7AAECB6-83AA-4C6F-BA39-9E08C37346C4}" type="presParOf" srcId="{14CA607A-86AE-4812-A36E-D2D912CC81BB}" destId="{7C25BA82-4EB8-427E-A773-AFBAE5D1726E}" srcOrd="1" destOrd="0" presId="urn:microsoft.com/office/officeart/2005/8/layout/hierarchy2"/>
    <dgm:cxn modelId="{EA8FF692-B6A4-4797-BFBA-44AA8B521B37}" type="presParOf" srcId="{7C25BA82-4EB8-427E-A773-AFBAE5D1726E}" destId="{C78343DC-8506-4C69-8B61-8C7A22D09E2D}" srcOrd="0" destOrd="0" presId="urn:microsoft.com/office/officeart/2005/8/layout/hierarchy2"/>
    <dgm:cxn modelId="{57F75CF4-4470-4018-8FC2-953ED34007DF}" type="presParOf" srcId="{C78343DC-8506-4C69-8B61-8C7A22D09E2D}" destId="{0DE4A6D4-3D5D-4EE6-B1BF-52738980A631}" srcOrd="0" destOrd="0" presId="urn:microsoft.com/office/officeart/2005/8/layout/hierarchy2"/>
    <dgm:cxn modelId="{8ABBCB6B-9994-4900-9FBB-3D3C304AE0D7}" type="presParOf" srcId="{7C25BA82-4EB8-427E-A773-AFBAE5D1726E}" destId="{A24B40A5-185B-4277-AFCA-6A715AB0B40D}" srcOrd="1" destOrd="0" presId="urn:microsoft.com/office/officeart/2005/8/layout/hierarchy2"/>
    <dgm:cxn modelId="{B72EB333-62C3-4ADB-8600-2A711B7AE4B1}" type="presParOf" srcId="{A24B40A5-185B-4277-AFCA-6A715AB0B40D}" destId="{5FA2D6A2-E51D-406E-9FF6-EF08E928C585}" srcOrd="0" destOrd="0" presId="urn:microsoft.com/office/officeart/2005/8/layout/hierarchy2"/>
    <dgm:cxn modelId="{577B4BA5-7D82-4E4E-A211-BBF5D698E3C2}" type="presParOf" srcId="{A24B40A5-185B-4277-AFCA-6A715AB0B40D}" destId="{181EFAB8-FDEA-4FCD-BF7D-36AE74DCA403}" srcOrd="1" destOrd="0" presId="urn:microsoft.com/office/officeart/2005/8/layout/hierarchy2"/>
    <dgm:cxn modelId="{7B07A992-F87D-4633-81BA-744673A1CF3E}" type="presParOf" srcId="{7C25BA82-4EB8-427E-A773-AFBAE5D1726E}" destId="{1D9BC1E9-B20A-4E5C-B4A9-8173845E3785}" srcOrd="2" destOrd="0" presId="urn:microsoft.com/office/officeart/2005/8/layout/hierarchy2"/>
    <dgm:cxn modelId="{7DF9E48D-50C6-49EC-869F-CFA765085D58}" type="presParOf" srcId="{1D9BC1E9-B20A-4E5C-B4A9-8173845E3785}" destId="{DCAF462D-9F2F-48F1-A08B-39E8491F4349}" srcOrd="0" destOrd="0" presId="urn:microsoft.com/office/officeart/2005/8/layout/hierarchy2"/>
    <dgm:cxn modelId="{E6659D68-47A0-4F27-BAE3-825D4D5AF6D5}" type="presParOf" srcId="{7C25BA82-4EB8-427E-A773-AFBAE5D1726E}" destId="{3CF6EDA4-959E-4412-99D6-885FAEDF3933}" srcOrd="3" destOrd="0" presId="urn:microsoft.com/office/officeart/2005/8/layout/hierarchy2"/>
    <dgm:cxn modelId="{F5E51EB0-5048-4EE6-AA3F-F3F19769ACA0}" type="presParOf" srcId="{3CF6EDA4-959E-4412-99D6-885FAEDF3933}" destId="{ED16183A-486C-48F8-A556-036E126EB32F}" srcOrd="0" destOrd="0" presId="urn:microsoft.com/office/officeart/2005/8/layout/hierarchy2"/>
    <dgm:cxn modelId="{894E2DAD-A975-4CB0-A06E-17415F0BB26A}" type="presParOf" srcId="{3CF6EDA4-959E-4412-99D6-885FAEDF3933}" destId="{37899F09-AB2A-4C3E-A717-620A08CF3D9E}" srcOrd="1" destOrd="0" presId="urn:microsoft.com/office/officeart/2005/8/layout/hierarchy2"/>
    <dgm:cxn modelId="{040B4AD1-B5A8-4219-B339-0EF76887C4FC}" type="presParOf" srcId="{37899F09-AB2A-4C3E-A717-620A08CF3D9E}" destId="{135DE065-DC1B-45F1-8846-D492C0296898}" srcOrd="0" destOrd="0" presId="urn:microsoft.com/office/officeart/2005/8/layout/hierarchy2"/>
    <dgm:cxn modelId="{793D609D-9886-42E5-948B-C3FB34ECA680}" type="presParOf" srcId="{135DE065-DC1B-45F1-8846-D492C0296898}" destId="{548458F9-6354-4E1C-8BEB-787A3B36E250}" srcOrd="0" destOrd="0" presId="urn:microsoft.com/office/officeart/2005/8/layout/hierarchy2"/>
    <dgm:cxn modelId="{E78D6C78-3176-48BE-842A-44D915B3C84C}" type="presParOf" srcId="{37899F09-AB2A-4C3E-A717-620A08CF3D9E}" destId="{B19BE210-24EB-4637-9ABE-E928068DDD6E}" srcOrd="1" destOrd="0" presId="urn:microsoft.com/office/officeart/2005/8/layout/hierarchy2"/>
    <dgm:cxn modelId="{49353FEC-60E4-4724-847A-50E58B3E8BEA}" type="presParOf" srcId="{B19BE210-24EB-4637-9ABE-E928068DDD6E}" destId="{D489EEAE-204C-4551-9244-6CD83236DACA}" srcOrd="0" destOrd="0" presId="urn:microsoft.com/office/officeart/2005/8/layout/hierarchy2"/>
    <dgm:cxn modelId="{D1098AB8-2B0E-4BA7-B257-B1AE9EC62788}" type="presParOf" srcId="{B19BE210-24EB-4637-9ABE-E928068DDD6E}" destId="{41C872B3-7253-402C-8C4F-EC5B31FAADFA}" srcOrd="1" destOrd="0" presId="urn:microsoft.com/office/officeart/2005/8/layout/hierarchy2"/>
    <dgm:cxn modelId="{D21AD372-A732-494D-885E-06B61B90D0FE}" type="presParOf" srcId="{37899F09-AB2A-4C3E-A717-620A08CF3D9E}" destId="{9B9D1D3C-4DC8-4D6D-A6A2-D9810979B0C9}" srcOrd="2" destOrd="0" presId="urn:microsoft.com/office/officeart/2005/8/layout/hierarchy2"/>
    <dgm:cxn modelId="{8BD2DD0B-3F8F-4CE6-9531-2187542D023D}" type="presParOf" srcId="{9B9D1D3C-4DC8-4D6D-A6A2-D9810979B0C9}" destId="{0425A79A-06FC-400B-A2BE-B44148BE8053}" srcOrd="0" destOrd="0" presId="urn:microsoft.com/office/officeart/2005/8/layout/hierarchy2"/>
    <dgm:cxn modelId="{67577AD7-2287-4999-8982-FD14AA27075E}" type="presParOf" srcId="{37899F09-AB2A-4C3E-A717-620A08CF3D9E}" destId="{D03DB77F-6725-4091-B9F5-C4977AE216C8}" srcOrd="3" destOrd="0" presId="urn:microsoft.com/office/officeart/2005/8/layout/hierarchy2"/>
    <dgm:cxn modelId="{53EA8D51-25BC-4D1B-9D81-34444093BE94}" type="presParOf" srcId="{D03DB77F-6725-4091-B9F5-C4977AE216C8}" destId="{C9DBB76E-C6F8-4350-8FA4-D174CF07AC71}" srcOrd="0" destOrd="0" presId="urn:microsoft.com/office/officeart/2005/8/layout/hierarchy2"/>
    <dgm:cxn modelId="{F9EB3861-547B-4413-8ECB-75ADA9F5B5E6}" type="presParOf" srcId="{D03DB77F-6725-4091-B9F5-C4977AE216C8}" destId="{117726C0-D0A1-4B53-8C54-7D4DE0859F70}" srcOrd="1" destOrd="0" presId="urn:microsoft.com/office/officeart/2005/8/layout/hierarchy2"/>
    <dgm:cxn modelId="{D149DD9F-333E-4685-945A-F001D9C01D17}" type="presParOf" srcId="{8ABBCDF9-FDBE-4E55-AED3-07F4BDA2BC9C}" destId="{A900CD23-6815-4D8C-BC8F-124B5D22B696}" srcOrd="4" destOrd="0" presId="urn:microsoft.com/office/officeart/2005/8/layout/hierarchy2"/>
    <dgm:cxn modelId="{DE59CA09-793E-4FAF-BF44-E2E8A00936E3}" type="presParOf" srcId="{A900CD23-6815-4D8C-BC8F-124B5D22B696}" destId="{213925B0-14F5-4E54-8904-E0CC033EBFE7}" srcOrd="0" destOrd="0" presId="urn:microsoft.com/office/officeart/2005/8/layout/hierarchy2"/>
    <dgm:cxn modelId="{3A1A0575-2D41-4EEA-A3D3-45B85504F3CD}" type="presParOf" srcId="{8ABBCDF9-FDBE-4E55-AED3-07F4BDA2BC9C}" destId="{A24395C6-869B-4239-AFC2-5322195FF167}" srcOrd="5" destOrd="0" presId="urn:microsoft.com/office/officeart/2005/8/layout/hierarchy2"/>
    <dgm:cxn modelId="{5A8488DF-71A6-4E91-979F-3B7BF83133D4}" type="presParOf" srcId="{A24395C6-869B-4239-AFC2-5322195FF167}" destId="{B325750C-218A-4AAB-A51A-213FA35B97C1}" srcOrd="0" destOrd="0" presId="urn:microsoft.com/office/officeart/2005/8/layout/hierarchy2"/>
    <dgm:cxn modelId="{949F5FE6-3B6A-4CED-920B-D28A64587E3B}" type="presParOf" srcId="{A24395C6-869B-4239-AFC2-5322195FF167}" destId="{65664A18-1E4B-4F6F-B04F-10008EA82A84}" srcOrd="1" destOrd="0" presId="urn:microsoft.com/office/officeart/2005/8/layout/hierarchy2"/>
    <dgm:cxn modelId="{D72A294C-64DA-400F-B2B5-B69987D113CF}" type="presParOf" srcId="{65664A18-1E4B-4F6F-B04F-10008EA82A84}" destId="{2DE3EB3C-36B9-4239-AF2B-EF77436AB819}" srcOrd="0" destOrd="0" presId="urn:microsoft.com/office/officeart/2005/8/layout/hierarchy2"/>
    <dgm:cxn modelId="{EBBC378E-D064-4084-8F8E-B8489AF77D72}" type="presParOf" srcId="{2DE3EB3C-36B9-4239-AF2B-EF77436AB819}" destId="{3E31E05C-7985-4E93-8EDF-62358627D3CC}" srcOrd="0" destOrd="0" presId="urn:microsoft.com/office/officeart/2005/8/layout/hierarchy2"/>
    <dgm:cxn modelId="{19B20B0A-3FDA-4D51-9A9A-921B3C7844AA}" type="presParOf" srcId="{65664A18-1E4B-4F6F-B04F-10008EA82A84}" destId="{FE431223-BB02-4E94-86FA-F91B92CBD69F}" srcOrd="1" destOrd="0" presId="urn:microsoft.com/office/officeart/2005/8/layout/hierarchy2"/>
    <dgm:cxn modelId="{2F1E6DFA-9916-4AC2-A738-020F906EA89B}" type="presParOf" srcId="{FE431223-BB02-4E94-86FA-F91B92CBD69F}" destId="{E0B3F2F2-E4F6-4AA2-9BC2-CC81104CABA7}" srcOrd="0" destOrd="0" presId="urn:microsoft.com/office/officeart/2005/8/layout/hierarchy2"/>
    <dgm:cxn modelId="{6C02E126-0EE5-4796-95AD-D6EC6C28B6BB}" type="presParOf" srcId="{FE431223-BB02-4E94-86FA-F91B92CBD69F}" destId="{EDD7168D-2C07-490C-B6CC-8400A9A872F3}" srcOrd="1" destOrd="0" presId="urn:microsoft.com/office/officeart/2005/8/layout/hierarchy2"/>
    <dgm:cxn modelId="{D560571E-C1CD-46C5-BCCA-6DA1285C2811}" type="presParOf" srcId="{65664A18-1E4B-4F6F-B04F-10008EA82A84}" destId="{54D7E367-D2B3-4CB2-8C51-A64627FEDB13}" srcOrd="2" destOrd="0" presId="urn:microsoft.com/office/officeart/2005/8/layout/hierarchy2"/>
    <dgm:cxn modelId="{E71474A0-1327-4199-8C62-45C7138ADBED}" type="presParOf" srcId="{54D7E367-D2B3-4CB2-8C51-A64627FEDB13}" destId="{C18E8DF8-7AEC-490F-B369-D9378FD743B1}" srcOrd="0" destOrd="0" presId="urn:microsoft.com/office/officeart/2005/8/layout/hierarchy2"/>
    <dgm:cxn modelId="{5270E9F7-EA87-4963-8C64-0016F62C8447}" type="presParOf" srcId="{65664A18-1E4B-4F6F-B04F-10008EA82A84}" destId="{7508B195-CED6-430D-80A0-B2D6CD9038CF}" srcOrd="3" destOrd="0" presId="urn:microsoft.com/office/officeart/2005/8/layout/hierarchy2"/>
    <dgm:cxn modelId="{A148C015-F03E-46C6-873C-08B67BE69C88}" type="presParOf" srcId="{7508B195-CED6-430D-80A0-B2D6CD9038CF}" destId="{65EFE7CD-ECE2-496E-8A51-5F8CC4F1C3A7}" srcOrd="0" destOrd="0" presId="urn:microsoft.com/office/officeart/2005/8/layout/hierarchy2"/>
    <dgm:cxn modelId="{07247CE9-4FCB-4351-B638-BAA15EDB7597}" type="presParOf" srcId="{7508B195-CED6-430D-80A0-B2D6CD9038CF}" destId="{CEDDED23-5D8D-4CA1-AB9C-EA3A01279D82}" srcOrd="1" destOrd="0" presId="urn:microsoft.com/office/officeart/2005/8/layout/hierarchy2"/>
    <dgm:cxn modelId="{FFF951F4-CF74-4813-82EA-D14DBAE03D03}" type="presParOf" srcId="{65664A18-1E4B-4F6F-B04F-10008EA82A84}" destId="{7BA52F80-3378-427E-A3C5-64837036150E}" srcOrd="4" destOrd="0" presId="urn:microsoft.com/office/officeart/2005/8/layout/hierarchy2"/>
    <dgm:cxn modelId="{C299997B-58E6-4649-9DFD-B44B3DEB9008}" type="presParOf" srcId="{7BA52F80-3378-427E-A3C5-64837036150E}" destId="{8B7CE595-9A00-48C8-9F9A-85AD8666EFCF}" srcOrd="0" destOrd="0" presId="urn:microsoft.com/office/officeart/2005/8/layout/hierarchy2"/>
    <dgm:cxn modelId="{7B689C16-84FB-477D-8395-C0931D53B33B}" type="presParOf" srcId="{65664A18-1E4B-4F6F-B04F-10008EA82A84}" destId="{CFEF84DF-71EC-4D6A-BC58-37DFE087A48D}" srcOrd="5" destOrd="0" presId="urn:microsoft.com/office/officeart/2005/8/layout/hierarchy2"/>
    <dgm:cxn modelId="{48B488F3-D493-41AD-9797-1883B8DBF7AD}" type="presParOf" srcId="{CFEF84DF-71EC-4D6A-BC58-37DFE087A48D}" destId="{C4D76CA8-32AB-4A89-BDCD-B33A9BC162EC}" srcOrd="0" destOrd="0" presId="urn:microsoft.com/office/officeart/2005/8/layout/hierarchy2"/>
    <dgm:cxn modelId="{962358B1-F028-4463-BF9F-8527F718D9F2}" type="presParOf" srcId="{CFEF84DF-71EC-4D6A-BC58-37DFE087A48D}" destId="{E806159C-EFB8-4981-A108-694327930C75}" srcOrd="1" destOrd="0" presId="urn:microsoft.com/office/officeart/2005/8/layout/hierarchy2"/>
    <dgm:cxn modelId="{002262CA-AC21-4C08-B959-6EAC7A0D067C}" type="presParOf" srcId="{8ABBCDF9-FDBE-4E55-AED3-07F4BDA2BC9C}" destId="{F0C3DD52-DF74-4549-A710-299989CBD7C2}" srcOrd="6" destOrd="0" presId="urn:microsoft.com/office/officeart/2005/8/layout/hierarchy2"/>
    <dgm:cxn modelId="{234E74BC-F789-46EA-A2DB-89B5BA696C9D}" type="presParOf" srcId="{F0C3DD52-DF74-4549-A710-299989CBD7C2}" destId="{1D4F3BB0-444B-4FDB-9925-6FC8A2C18CAD}" srcOrd="0" destOrd="0" presId="urn:microsoft.com/office/officeart/2005/8/layout/hierarchy2"/>
    <dgm:cxn modelId="{785DFA10-69BA-44AC-9635-5C1539847A6D}" type="presParOf" srcId="{8ABBCDF9-FDBE-4E55-AED3-07F4BDA2BC9C}" destId="{BE29CDFC-A0D4-4CEB-891E-BCCD9172B728}" srcOrd="7" destOrd="0" presId="urn:microsoft.com/office/officeart/2005/8/layout/hierarchy2"/>
    <dgm:cxn modelId="{11AF75F0-7F33-48AC-B7B0-6116E34646CC}" type="presParOf" srcId="{BE29CDFC-A0D4-4CEB-891E-BCCD9172B728}" destId="{BE29F21A-54B1-48C4-A909-7400B40FBC4A}" srcOrd="0" destOrd="0" presId="urn:microsoft.com/office/officeart/2005/8/layout/hierarchy2"/>
    <dgm:cxn modelId="{61EE96FE-C494-4C18-956F-C7FEB9DF4188}" type="presParOf" srcId="{BE29CDFC-A0D4-4CEB-891E-BCCD9172B728}" destId="{C78A06FC-D9D3-4776-AF99-D0FB156F9879}" srcOrd="1" destOrd="0" presId="urn:microsoft.com/office/officeart/2005/8/layout/hierarchy2"/>
    <dgm:cxn modelId="{03034159-EC18-4BF1-AF5F-5D9C31A22DD4}" type="presParOf" srcId="{E39CDD4A-739C-4A18-A456-D1F39922880F}" destId="{9140DB11-2E4C-47AC-8F3F-DF1057DAE333}" srcOrd="2" destOrd="0" presId="urn:microsoft.com/office/officeart/2005/8/layout/hierarchy2"/>
    <dgm:cxn modelId="{953CF7EC-BDA8-4142-8147-3E3DAE92FC2C}" type="presParOf" srcId="{9140DB11-2E4C-47AC-8F3F-DF1057DAE333}" destId="{CF048623-D3F7-4E71-8687-31E1B4DB9608}" srcOrd="0" destOrd="0" presId="urn:microsoft.com/office/officeart/2005/8/layout/hierarchy2"/>
    <dgm:cxn modelId="{E69821EC-4D0C-41DA-96A8-2C9EFA71C8A1}" type="presParOf" srcId="{E39CDD4A-739C-4A18-A456-D1F39922880F}" destId="{F439BD48-CE63-490B-805A-5EA9D9BC550F}" srcOrd="3" destOrd="0" presId="urn:microsoft.com/office/officeart/2005/8/layout/hierarchy2"/>
    <dgm:cxn modelId="{9473692F-4677-4531-A05B-C1C7F99194F2}" type="presParOf" srcId="{F439BD48-CE63-490B-805A-5EA9D9BC550F}" destId="{07360D13-6B5F-41D2-8E39-CB62BDCE0962}" srcOrd="0" destOrd="0" presId="urn:microsoft.com/office/officeart/2005/8/layout/hierarchy2"/>
    <dgm:cxn modelId="{26F5C99F-087A-45AB-9F64-C277110FC3EA}" type="presParOf" srcId="{F439BD48-CE63-490B-805A-5EA9D9BC550F}" destId="{CBDECFA4-A306-4BAE-A17C-FD91326A5FD7}" srcOrd="1" destOrd="0" presId="urn:microsoft.com/office/officeart/2005/8/layout/hierarchy2"/>
    <dgm:cxn modelId="{AF8783B2-A40D-4E9D-BFCF-E6BB79D2280E}" type="presParOf" srcId="{CBDECFA4-A306-4BAE-A17C-FD91326A5FD7}" destId="{23F5A678-28B7-4202-BAF1-D6FB0D6F2273}" srcOrd="0" destOrd="0" presId="urn:microsoft.com/office/officeart/2005/8/layout/hierarchy2"/>
    <dgm:cxn modelId="{0D8FA69D-9BED-418A-93FC-737DEA44DBA8}" type="presParOf" srcId="{23F5A678-28B7-4202-BAF1-D6FB0D6F2273}" destId="{5DA48DB9-8849-4DAF-B531-4C0768E60CF9}" srcOrd="0" destOrd="0" presId="urn:microsoft.com/office/officeart/2005/8/layout/hierarchy2"/>
    <dgm:cxn modelId="{F3EB31B6-2703-40D6-A9F8-35B1E8E227A6}" type="presParOf" srcId="{CBDECFA4-A306-4BAE-A17C-FD91326A5FD7}" destId="{8F7980EA-CB62-4974-AEE8-7B6198A50738}" srcOrd="1" destOrd="0" presId="urn:microsoft.com/office/officeart/2005/8/layout/hierarchy2"/>
    <dgm:cxn modelId="{6D861C5A-35DC-4A32-AC87-72A8E3ADBA64}" type="presParOf" srcId="{8F7980EA-CB62-4974-AEE8-7B6198A50738}" destId="{92FECAB6-8866-4577-AE88-FBF430FC20F6}" srcOrd="0" destOrd="0" presId="urn:microsoft.com/office/officeart/2005/8/layout/hierarchy2"/>
    <dgm:cxn modelId="{FDDBEFED-4504-4715-BADB-46A08344E478}" type="presParOf" srcId="{8F7980EA-CB62-4974-AEE8-7B6198A50738}" destId="{DD80A277-C9DA-4247-ACDD-6B5608955174}" srcOrd="1" destOrd="0" presId="urn:microsoft.com/office/officeart/2005/8/layout/hierarchy2"/>
    <dgm:cxn modelId="{C2F718FF-A9BD-47BB-941E-23E204A5D1D5}" type="presParOf" srcId="{CBDECFA4-A306-4BAE-A17C-FD91326A5FD7}" destId="{FD79D388-56B6-4671-9FCC-4455A8D8DA3B}" srcOrd="2" destOrd="0" presId="urn:microsoft.com/office/officeart/2005/8/layout/hierarchy2"/>
    <dgm:cxn modelId="{0AC164E1-90A7-492F-A756-6CCFA2B37C2F}" type="presParOf" srcId="{FD79D388-56B6-4671-9FCC-4455A8D8DA3B}" destId="{9929DFC1-57DA-4C24-B672-C8C6BA06D0FF}" srcOrd="0" destOrd="0" presId="urn:microsoft.com/office/officeart/2005/8/layout/hierarchy2"/>
    <dgm:cxn modelId="{E2184BB8-8F66-4CE6-9202-3731D0A713F1}" type="presParOf" srcId="{CBDECFA4-A306-4BAE-A17C-FD91326A5FD7}" destId="{9B4567F8-17C6-4663-9963-ABFB79CA3AFD}" srcOrd="3" destOrd="0" presId="urn:microsoft.com/office/officeart/2005/8/layout/hierarchy2"/>
    <dgm:cxn modelId="{7C210C0E-81CF-45C1-81F5-BEE0CC7023A2}" type="presParOf" srcId="{9B4567F8-17C6-4663-9963-ABFB79CA3AFD}" destId="{62BD5CDF-83D8-4683-96DC-ED9D8B6CBAE3}" srcOrd="0" destOrd="0" presId="urn:microsoft.com/office/officeart/2005/8/layout/hierarchy2"/>
    <dgm:cxn modelId="{4E7D848A-0A62-4B0C-B7CA-34DE3992D7B6}" type="presParOf" srcId="{9B4567F8-17C6-4663-9963-ABFB79CA3AFD}" destId="{AA7195C9-4E7F-40B0-A188-BBF71027573C}" srcOrd="1" destOrd="0" presId="urn:microsoft.com/office/officeart/2005/8/layout/hierarchy2"/>
    <dgm:cxn modelId="{4E56BA54-0A24-432C-BE44-7726E0D2F61A}" type="presParOf" srcId="{E39CDD4A-739C-4A18-A456-D1F39922880F}" destId="{551092E8-7211-4C26-8C3A-7288CFF5FE42}" srcOrd="4" destOrd="0" presId="urn:microsoft.com/office/officeart/2005/8/layout/hierarchy2"/>
    <dgm:cxn modelId="{480E37FF-ECD6-4D62-98C7-706AAF688562}" type="presParOf" srcId="{551092E8-7211-4C26-8C3A-7288CFF5FE42}" destId="{9823883B-9770-4640-AC36-DD7B93064843}" srcOrd="0" destOrd="0" presId="urn:microsoft.com/office/officeart/2005/8/layout/hierarchy2"/>
    <dgm:cxn modelId="{2E1685D2-B47E-44F1-B41B-0995527B7CAD}" type="presParOf" srcId="{E39CDD4A-739C-4A18-A456-D1F39922880F}" destId="{E4DC2FD5-78E7-45B2-B0B9-C8ECE5B15A8C}" srcOrd="5" destOrd="0" presId="urn:microsoft.com/office/officeart/2005/8/layout/hierarchy2"/>
    <dgm:cxn modelId="{31AE5B19-6BAB-4AAC-B15F-E172ECFCDE25}" type="presParOf" srcId="{E4DC2FD5-78E7-45B2-B0B9-C8ECE5B15A8C}" destId="{73376C96-AC33-4817-9613-9BCA10694643}" srcOrd="0" destOrd="0" presId="urn:microsoft.com/office/officeart/2005/8/layout/hierarchy2"/>
    <dgm:cxn modelId="{831F757D-94E3-471C-A861-483CCC84C780}" type="presParOf" srcId="{E4DC2FD5-78E7-45B2-B0B9-C8ECE5B15A8C}" destId="{44AA43F9-5A44-4F7B-90F2-CA6E7469FCB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58CDA-E7E6-436E-83DE-32A7CAD22BA5}">
      <dsp:nvSpPr>
        <dsp:cNvPr id="0" name=""/>
        <dsp:cNvSpPr/>
      </dsp:nvSpPr>
      <dsp:spPr>
        <a:xfrm>
          <a:off x="10873753" y="3286539"/>
          <a:ext cx="1318246" cy="963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 err="1"/>
            <a:t>دلالت‌های</a:t>
          </a:r>
          <a:r>
            <a:rPr lang="fa-IR" sz="2000" b="1" kern="1200" dirty="0"/>
            <a:t> پوشش</a:t>
          </a:r>
          <a:endParaRPr lang="en-US" sz="2000" b="1" kern="1200" dirty="0"/>
        </a:p>
      </dsp:txBody>
      <dsp:txXfrm>
        <a:off x="10901963" y="3314749"/>
        <a:ext cx="1261826" cy="906728"/>
      </dsp:txXfrm>
    </dsp:sp>
    <dsp:sp modelId="{BBA531E1-8570-4F48-B10C-C707102E4BC8}">
      <dsp:nvSpPr>
        <dsp:cNvPr id="0" name=""/>
        <dsp:cNvSpPr/>
      </dsp:nvSpPr>
      <dsp:spPr>
        <a:xfrm rot="14664315">
          <a:off x="9494361" y="2891254"/>
          <a:ext cx="1926520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1926520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0409458" y="2851213"/>
        <a:ext cx="96326" cy="96326"/>
      </dsp:txXfrm>
    </dsp:sp>
    <dsp:sp modelId="{A2DF074C-9F3E-49DE-8095-F9BDBA781407}">
      <dsp:nvSpPr>
        <dsp:cNvPr id="0" name=""/>
        <dsp:cNvSpPr/>
      </dsp:nvSpPr>
      <dsp:spPr>
        <a:xfrm>
          <a:off x="8448018" y="1771969"/>
          <a:ext cx="1593471" cy="51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پوشیده ‌‌محور</a:t>
          </a:r>
          <a:endParaRPr lang="en-US" sz="2000" b="1" kern="1200" dirty="0"/>
        </a:p>
      </dsp:txBody>
      <dsp:txXfrm>
        <a:off x="8463170" y="1787121"/>
        <a:ext cx="1563167" cy="487034"/>
      </dsp:txXfrm>
    </dsp:sp>
    <dsp:sp modelId="{5B8958DD-01EB-484C-96CF-9303006A33F7}">
      <dsp:nvSpPr>
        <dsp:cNvPr id="0" name=""/>
        <dsp:cNvSpPr/>
      </dsp:nvSpPr>
      <dsp:spPr>
        <a:xfrm rot="15377154">
          <a:off x="7348462" y="1159023"/>
          <a:ext cx="1777667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1777667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8192854" y="1122703"/>
        <a:ext cx="88883" cy="88883"/>
      </dsp:txXfrm>
    </dsp:sp>
    <dsp:sp modelId="{36773BB5-AA8F-408E-8D91-727F4F0F91E0}">
      <dsp:nvSpPr>
        <dsp:cNvPr id="0" name=""/>
        <dsp:cNvSpPr/>
      </dsp:nvSpPr>
      <dsp:spPr>
        <a:xfrm>
          <a:off x="5819427" y="5176"/>
          <a:ext cx="2207147" cy="596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جلوگیری از اطلاع</a:t>
          </a:r>
          <a:endParaRPr lang="en-US" sz="2000" b="1" kern="1200" dirty="0"/>
        </a:p>
      </dsp:txBody>
      <dsp:txXfrm>
        <a:off x="5836911" y="22660"/>
        <a:ext cx="2172179" cy="561981"/>
      </dsp:txXfrm>
    </dsp:sp>
    <dsp:sp modelId="{AD193574-FC65-4ED5-AD5A-E7C9386D9508}">
      <dsp:nvSpPr>
        <dsp:cNvPr id="0" name=""/>
        <dsp:cNvSpPr/>
      </dsp:nvSpPr>
      <dsp:spPr>
        <a:xfrm rot="14476304">
          <a:off x="7798891" y="1638075"/>
          <a:ext cx="876810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876810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8215376" y="1624276"/>
        <a:ext cx="43840" cy="43840"/>
      </dsp:txXfrm>
    </dsp:sp>
    <dsp:sp modelId="{E02B859D-0637-4747-A4EB-ACD9B765C586}">
      <dsp:nvSpPr>
        <dsp:cNvPr id="0" name=""/>
        <dsp:cNvSpPr/>
      </dsp:nvSpPr>
      <dsp:spPr>
        <a:xfrm>
          <a:off x="6656974" y="968406"/>
          <a:ext cx="1369599" cy="586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حفاظت کردن</a:t>
          </a:r>
          <a:endParaRPr lang="en-US" sz="2000" b="1" kern="1200" dirty="0"/>
        </a:p>
      </dsp:txBody>
      <dsp:txXfrm>
        <a:off x="6674158" y="985590"/>
        <a:ext cx="1335231" cy="552330"/>
      </dsp:txXfrm>
    </dsp:sp>
    <dsp:sp modelId="{C78343DC-8506-4C69-8B61-8C7A22D09E2D}">
      <dsp:nvSpPr>
        <dsp:cNvPr id="0" name=""/>
        <dsp:cNvSpPr/>
      </dsp:nvSpPr>
      <dsp:spPr>
        <a:xfrm rot="12942401">
          <a:off x="6186746" y="1102176"/>
          <a:ext cx="519010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519010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6433276" y="1097323"/>
        <a:ext cx="25950" cy="25950"/>
      </dsp:txXfrm>
    </dsp:sp>
    <dsp:sp modelId="{5FA2D6A2-E51D-406E-9FF6-EF08E928C585}">
      <dsp:nvSpPr>
        <dsp:cNvPr id="0" name=""/>
        <dsp:cNvSpPr/>
      </dsp:nvSpPr>
      <dsp:spPr>
        <a:xfrm>
          <a:off x="3879001" y="681147"/>
          <a:ext cx="2356528" cy="5553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در طبیعت: </a:t>
          </a:r>
          <a:r>
            <a:rPr lang="fa-IR" sz="2000" b="1" kern="1200" dirty="0" err="1"/>
            <a:t>تقیکم</a:t>
          </a:r>
          <a:r>
            <a:rPr lang="fa-IR" sz="2000" b="1" kern="1200" dirty="0"/>
            <a:t> الحر</a:t>
          </a:r>
          <a:endParaRPr lang="en-US" sz="2000" b="1" kern="1200" dirty="0"/>
        </a:p>
      </dsp:txBody>
      <dsp:txXfrm>
        <a:off x="3895268" y="697414"/>
        <a:ext cx="2323994" cy="522856"/>
      </dsp:txXfrm>
    </dsp:sp>
    <dsp:sp modelId="{1D9BC1E9-B20A-4E5C-B4A9-8173845E3785}">
      <dsp:nvSpPr>
        <dsp:cNvPr id="0" name=""/>
        <dsp:cNvSpPr/>
      </dsp:nvSpPr>
      <dsp:spPr>
        <a:xfrm rot="8581956">
          <a:off x="6182512" y="1412236"/>
          <a:ext cx="527479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527479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6433065" y="1407171"/>
        <a:ext cx="26373" cy="26373"/>
      </dsp:txXfrm>
    </dsp:sp>
    <dsp:sp modelId="{ED16183A-486C-48F8-A556-036E126EB32F}">
      <dsp:nvSpPr>
        <dsp:cNvPr id="0" name=""/>
        <dsp:cNvSpPr/>
      </dsp:nvSpPr>
      <dsp:spPr>
        <a:xfrm>
          <a:off x="4128528" y="1315558"/>
          <a:ext cx="2107001" cy="526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در جامعه</a:t>
          </a:r>
          <a:endParaRPr lang="en-US" sz="2000" b="1" kern="1200" dirty="0"/>
        </a:p>
      </dsp:txBody>
      <dsp:txXfrm>
        <a:off x="4143958" y="1330988"/>
        <a:ext cx="2076141" cy="495945"/>
      </dsp:txXfrm>
    </dsp:sp>
    <dsp:sp modelId="{135DE065-DC1B-45F1-8846-D492C0296898}">
      <dsp:nvSpPr>
        <dsp:cNvPr id="0" name=""/>
        <dsp:cNvSpPr/>
      </dsp:nvSpPr>
      <dsp:spPr>
        <a:xfrm rot="13138709">
          <a:off x="3646739" y="1400330"/>
          <a:ext cx="542132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542132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904252" y="1394898"/>
        <a:ext cx="27106" cy="27106"/>
      </dsp:txXfrm>
    </dsp:sp>
    <dsp:sp modelId="{D489EEAE-204C-4551-9244-6CD83236DACA}">
      <dsp:nvSpPr>
        <dsp:cNvPr id="0" name=""/>
        <dsp:cNvSpPr/>
      </dsp:nvSpPr>
      <dsp:spPr>
        <a:xfrm>
          <a:off x="1247754" y="964589"/>
          <a:ext cx="2459329" cy="546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جنگ: تقیکم باسکم</a:t>
          </a:r>
          <a:endParaRPr lang="en-US" sz="2000" b="1" kern="1200" dirty="0"/>
        </a:p>
      </dsp:txBody>
      <dsp:txXfrm>
        <a:off x="1263767" y="980602"/>
        <a:ext cx="2427303" cy="514682"/>
      </dsp:txXfrm>
    </dsp:sp>
    <dsp:sp modelId="{9B9D1D3C-4DC8-4D6D-A6A2-D9810979B0C9}">
      <dsp:nvSpPr>
        <dsp:cNvPr id="0" name=""/>
        <dsp:cNvSpPr/>
      </dsp:nvSpPr>
      <dsp:spPr>
        <a:xfrm rot="8604672">
          <a:off x="3655365" y="1727271"/>
          <a:ext cx="524880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524880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904684" y="1722271"/>
        <a:ext cx="26244" cy="26244"/>
      </dsp:txXfrm>
    </dsp:sp>
    <dsp:sp modelId="{C9DBB76E-C6F8-4350-8FA4-D174CF07AC71}">
      <dsp:nvSpPr>
        <dsp:cNvPr id="0" name=""/>
        <dsp:cNvSpPr/>
      </dsp:nvSpPr>
      <dsp:spPr>
        <a:xfrm>
          <a:off x="410818" y="1590318"/>
          <a:ext cx="3296265" cy="603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a-IR" sz="2000" b="1" kern="1200" dirty="0"/>
            <a:t>آسیب‌های معنوی: </a:t>
          </a:r>
          <a:r>
            <a:rPr lang="fa-IR" sz="2000" b="1" kern="1200" dirty="0" err="1"/>
            <a:t>یعرفن</a:t>
          </a:r>
          <a:r>
            <a:rPr lang="fa-IR" sz="2000" b="1" kern="1200" dirty="0"/>
            <a:t> فلایوذین</a:t>
          </a:r>
          <a:endParaRPr lang="en-US" sz="2000" b="1" kern="1200" dirty="0"/>
        </a:p>
      </dsp:txBody>
      <dsp:txXfrm>
        <a:off x="428480" y="1607980"/>
        <a:ext cx="3260941" cy="567689"/>
      </dsp:txXfrm>
    </dsp:sp>
    <dsp:sp modelId="{A900CD23-6815-4D8C-BC8F-124B5D22B696}">
      <dsp:nvSpPr>
        <dsp:cNvPr id="0" name=""/>
        <dsp:cNvSpPr/>
      </dsp:nvSpPr>
      <dsp:spPr>
        <a:xfrm rot="6601602">
          <a:off x="7621973" y="2600633"/>
          <a:ext cx="1230646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1230646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8206530" y="2577989"/>
        <a:ext cx="61532" cy="61532"/>
      </dsp:txXfrm>
    </dsp:sp>
    <dsp:sp modelId="{B325750C-218A-4AAB-A51A-213FA35B97C1}">
      <dsp:nvSpPr>
        <dsp:cNvPr id="0" name=""/>
        <dsp:cNvSpPr/>
      </dsp:nvSpPr>
      <dsp:spPr>
        <a:xfrm>
          <a:off x="6165232" y="2923469"/>
          <a:ext cx="1861341" cy="526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اقدام فرهنگی</a:t>
          </a:r>
          <a:endParaRPr lang="en-US" sz="2000" b="1" kern="1200" dirty="0"/>
        </a:p>
      </dsp:txBody>
      <dsp:txXfrm>
        <a:off x="6180662" y="2938899"/>
        <a:ext cx="1830481" cy="495945"/>
      </dsp:txXfrm>
    </dsp:sp>
    <dsp:sp modelId="{2DE3EB3C-36B9-4239-AF2B-EF77436AB819}">
      <dsp:nvSpPr>
        <dsp:cNvPr id="0" name=""/>
        <dsp:cNvSpPr/>
      </dsp:nvSpPr>
      <dsp:spPr>
        <a:xfrm rot="14069901">
          <a:off x="5591650" y="2883346"/>
          <a:ext cx="725719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725719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936367" y="2873325"/>
        <a:ext cx="36285" cy="36285"/>
      </dsp:txXfrm>
    </dsp:sp>
    <dsp:sp modelId="{E0B3F2F2-E4F6-4AA2-9BC2-CC81104CABA7}">
      <dsp:nvSpPr>
        <dsp:cNvPr id="0" name=""/>
        <dsp:cNvSpPr/>
      </dsp:nvSpPr>
      <dsp:spPr>
        <a:xfrm>
          <a:off x="2113169" y="2272353"/>
          <a:ext cx="3630618" cy="647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حیا (یواری سواتکم/ ثلاث عورات لکم)</a:t>
          </a:r>
          <a:endParaRPr lang="en-US" sz="2000" b="1" kern="1200" dirty="0"/>
        </a:p>
      </dsp:txBody>
      <dsp:txXfrm>
        <a:off x="2132131" y="2291315"/>
        <a:ext cx="3592694" cy="609499"/>
      </dsp:txXfrm>
    </dsp:sp>
    <dsp:sp modelId="{54D7E367-D2B3-4CB2-8C51-A64627FEDB13}">
      <dsp:nvSpPr>
        <dsp:cNvPr id="0" name=""/>
        <dsp:cNvSpPr/>
      </dsp:nvSpPr>
      <dsp:spPr>
        <a:xfrm rot="10311376">
          <a:off x="5741641" y="3208904"/>
          <a:ext cx="425737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425737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943867" y="3206382"/>
        <a:ext cx="21286" cy="21286"/>
      </dsp:txXfrm>
    </dsp:sp>
    <dsp:sp modelId="{65EFE7CD-ECE2-496E-8A51-5F8CC4F1C3A7}">
      <dsp:nvSpPr>
        <dsp:cNvPr id="0" name=""/>
        <dsp:cNvSpPr/>
      </dsp:nvSpPr>
      <dsp:spPr>
        <a:xfrm>
          <a:off x="2798259" y="2998796"/>
          <a:ext cx="2945528" cy="496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احترام گذاشتن: مجلس رسمی</a:t>
          </a:r>
          <a:endParaRPr lang="en-US" sz="2000" b="1" kern="1200" dirty="0"/>
        </a:p>
      </dsp:txBody>
      <dsp:txXfrm>
        <a:off x="2812809" y="3013346"/>
        <a:ext cx="2916428" cy="467667"/>
      </dsp:txXfrm>
    </dsp:sp>
    <dsp:sp modelId="{7BA52F80-3378-427E-A3C5-64837036150E}">
      <dsp:nvSpPr>
        <dsp:cNvPr id="0" name=""/>
        <dsp:cNvSpPr/>
      </dsp:nvSpPr>
      <dsp:spPr>
        <a:xfrm rot="7374814">
          <a:off x="5566706" y="3504307"/>
          <a:ext cx="775607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775607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935120" y="3493039"/>
        <a:ext cx="38780" cy="38780"/>
      </dsp:txXfrm>
    </dsp:sp>
    <dsp:sp modelId="{C4D76CA8-32AB-4A89-BDCD-B33A9BC162EC}">
      <dsp:nvSpPr>
        <dsp:cNvPr id="0" name=""/>
        <dsp:cNvSpPr/>
      </dsp:nvSpPr>
      <dsp:spPr>
        <a:xfrm>
          <a:off x="4690176" y="3574585"/>
          <a:ext cx="1053611" cy="526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فخرفروشی</a:t>
          </a:r>
          <a:endParaRPr lang="en-US" sz="2000" b="1" kern="1200" dirty="0"/>
        </a:p>
      </dsp:txBody>
      <dsp:txXfrm>
        <a:off x="4705606" y="3590015"/>
        <a:ext cx="1022751" cy="495945"/>
      </dsp:txXfrm>
    </dsp:sp>
    <dsp:sp modelId="{F0C3DD52-DF74-4549-A710-299989CBD7C2}">
      <dsp:nvSpPr>
        <dsp:cNvPr id="0" name=""/>
        <dsp:cNvSpPr/>
      </dsp:nvSpPr>
      <dsp:spPr>
        <a:xfrm rot="6207069">
          <a:off x="7331417" y="2903546"/>
          <a:ext cx="1811758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1811758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8192002" y="2866374"/>
        <a:ext cx="90587" cy="90587"/>
      </dsp:txXfrm>
    </dsp:sp>
    <dsp:sp modelId="{BE29F21A-54B1-48C4-A909-7400B40FBC4A}">
      <dsp:nvSpPr>
        <dsp:cNvPr id="0" name=""/>
        <dsp:cNvSpPr/>
      </dsp:nvSpPr>
      <dsp:spPr>
        <a:xfrm>
          <a:off x="6972962" y="3529295"/>
          <a:ext cx="1053611" cy="526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زیبا نمودن</a:t>
          </a:r>
          <a:endParaRPr lang="en-US" sz="2000" b="1" kern="1200" dirty="0"/>
        </a:p>
      </dsp:txBody>
      <dsp:txXfrm>
        <a:off x="6988392" y="3544725"/>
        <a:ext cx="1022751" cy="495945"/>
      </dsp:txXfrm>
    </dsp:sp>
    <dsp:sp modelId="{9140DB11-2E4C-47AC-8F3F-DF1057DAE333}">
      <dsp:nvSpPr>
        <dsp:cNvPr id="0" name=""/>
        <dsp:cNvSpPr/>
      </dsp:nvSpPr>
      <dsp:spPr>
        <a:xfrm rot="7891630">
          <a:off x="9829948" y="4229893"/>
          <a:ext cx="1255346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1255346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0426237" y="4206632"/>
        <a:ext cx="62767" cy="62767"/>
      </dsp:txXfrm>
    </dsp:sp>
    <dsp:sp modelId="{07360D13-6B5F-41D2-8E39-CB62BDCE0962}">
      <dsp:nvSpPr>
        <dsp:cNvPr id="0" name=""/>
        <dsp:cNvSpPr/>
      </dsp:nvSpPr>
      <dsp:spPr>
        <a:xfrm>
          <a:off x="8579688" y="4444515"/>
          <a:ext cx="1461801" cy="526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پوشاننده محور</a:t>
          </a:r>
          <a:endParaRPr lang="en-US" sz="2000" b="1" kern="1200" dirty="0"/>
        </a:p>
      </dsp:txBody>
      <dsp:txXfrm>
        <a:off x="8595118" y="4459945"/>
        <a:ext cx="1430941" cy="495945"/>
      </dsp:txXfrm>
    </dsp:sp>
    <dsp:sp modelId="{23F5A678-28B7-4202-BAF1-D6FB0D6F2273}">
      <dsp:nvSpPr>
        <dsp:cNvPr id="0" name=""/>
        <dsp:cNvSpPr/>
      </dsp:nvSpPr>
      <dsp:spPr>
        <a:xfrm rot="11603993">
          <a:off x="7456955" y="4567906"/>
          <a:ext cx="1138226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1138226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997612" y="4547572"/>
        <a:ext cx="56911" cy="56911"/>
      </dsp:txXfrm>
    </dsp:sp>
    <dsp:sp modelId="{92FECAB6-8866-4577-AE88-FBF430FC20F6}">
      <dsp:nvSpPr>
        <dsp:cNvPr id="0" name=""/>
        <dsp:cNvSpPr/>
      </dsp:nvSpPr>
      <dsp:spPr>
        <a:xfrm>
          <a:off x="5466762" y="4180906"/>
          <a:ext cx="2005686" cy="5264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ابراز یک نماد خاص</a:t>
          </a:r>
          <a:endParaRPr lang="en-US" sz="2000" b="1" kern="1200" dirty="0"/>
        </a:p>
      </dsp:txBody>
      <dsp:txXfrm>
        <a:off x="5482182" y="4196326"/>
        <a:ext cx="1974846" cy="495623"/>
      </dsp:txXfrm>
    </dsp:sp>
    <dsp:sp modelId="{FD79D388-56B6-4671-9FCC-4455A8D8DA3B}">
      <dsp:nvSpPr>
        <dsp:cNvPr id="0" name=""/>
        <dsp:cNvSpPr/>
      </dsp:nvSpPr>
      <dsp:spPr>
        <a:xfrm rot="9623145">
          <a:off x="7731451" y="4846420"/>
          <a:ext cx="873581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873581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8146403" y="4832702"/>
        <a:ext cx="43679" cy="43679"/>
      </dsp:txXfrm>
    </dsp:sp>
    <dsp:sp modelId="{62BD5CDF-83D8-4683-96DC-ED9D8B6CBAE3}">
      <dsp:nvSpPr>
        <dsp:cNvPr id="0" name=""/>
        <dsp:cNvSpPr/>
      </dsp:nvSpPr>
      <dsp:spPr>
        <a:xfrm>
          <a:off x="4434718" y="4731113"/>
          <a:ext cx="3322078" cy="540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جداسازی موضوع نشان‌دار و بی‌نشان</a:t>
          </a:r>
          <a:endParaRPr lang="en-US" sz="2000" b="1" kern="1200" dirty="0"/>
        </a:p>
      </dsp:txBody>
      <dsp:txXfrm>
        <a:off x="4450537" y="4746932"/>
        <a:ext cx="3290440" cy="508469"/>
      </dsp:txXfrm>
    </dsp:sp>
    <dsp:sp modelId="{551092E8-7211-4C26-8C3A-7288CFF5FE42}">
      <dsp:nvSpPr>
        <dsp:cNvPr id="0" name=""/>
        <dsp:cNvSpPr/>
      </dsp:nvSpPr>
      <dsp:spPr>
        <a:xfrm rot="6868778">
          <a:off x="9453369" y="4673969"/>
          <a:ext cx="2008503" cy="16243"/>
        </a:xfrm>
        <a:custGeom>
          <a:avLst/>
          <a:gdLst/>
          <a:ahLst/>
          <a:cxnLst/>
          <a:rect l="0" t="0" r="0" b="0"/>
          <a:pathLst>
            <a:path>
              <a:moveTo>
                <a:pt x="0" y="8121"/>
              </a:moveTo>
              <a:lnTo>
                <a:pt x="2008503" y="81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0407408" y="4631879"/>
        <a:ext cx="100425" cy="100425"/>
      </dsp:txXfrm>
    </dsp:sp>
    <dsp:sp modelId="{73376C96-AC33-4817-9613-9BCA10694643}">
      <dsp:nvSpPr>
        <dsp:cNvPr id="0" name=""/>
        <dsp:cNvSpPr/>
      </dsp:nvSpPr>
      <dsp:spPr>
        <a:xfrm>
          <a:off x="4976769" y="5359734"/>
          <a:ext cx="5064720" cy="472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b="1" kern="1200" dirty="0"/>
            <a:t>دیالوگ پوشاندن و ابزار: (حجاب امروز: نماد مسلمانی زن)</a:t>
          </a:r>
          <a:endParaRPr lang="en-US" sz="2000" b="1" kern="1200" dirty="0"/>
        </a:p>
      </dsp:txBody>
      <dsp:txXfrm>
        <a:off x="4990613" y="5373578"/>
        <a:ext cx="5037032" cy="444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0940556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5046105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9404478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747335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11756007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185975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6491105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394127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793556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2665727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02000413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23/06/1445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384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ransition spd="slow">
    <p:randomBar dir="vert"/>
  </p:transition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a.wikifeqh.ir/%D8%AD%D8%AC%D8%A7%D8%A8%20%D8%AD%D8%AF%D8%A7%D9%82%D9%84%DB%8C%20%D8%AF%D8%B1%20%D8%B9%D8%B5%D8%B1%20%D8%AC%D8%A7%D9%87%D9%84%DB%8C%D8%AA%20%D9%88%20%D8%B5%D8%AF%D8%B1%20%D8%A7%D8%B3%D9%84%D8%A7%D9%8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zanchi.ir/hejab-in-sureh-noor-critic-of-kadivars-opinion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uzanchi.ir/hejab-in-sureh-noor-critic-of-kadivars-opinion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gie.org.ir/fa/news/643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18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gie.org.ir/fa/article/25027/&#1662;&#1608;&#1588;&#1575;&#1705;-&#1583;&#1585;-&#1570;&#1605;&#1608;&#1586;&#1607;%E2%80%8C&#1607;&#1575;&#1740;-&#1583;&#1740;&#1606;&#1740;-&#1575;&#1587;&#1604;&#1575;&#1605;&#1740;--&#1575;&#1581;&#1605;&#1583;-&#1662;&#1575;&#1705;&#1578;&#1670;&#1740;" TargetMode="External"/><Relationship Id="rId2" Type="http://schemas.openxmlformats.org/officeDocument/2006/relationships/hyperlink" Target="https://cgie.org.ir/fa/publication/entryview/593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gfs.ir/article_14980.html" TargetMode="External"/><Relationship Id="rId4" Type="http://schemas.openxmlformats.org/officeDocument/2006/relationships/hyperlink" Target="https://www.cgie.org.ir/fa/publication/entryview/3999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zanchi.ir/%d9%86%d9%82%d8%af%d9%8a-%d8%a8%d8%b1-%da%a9%d8%aa%d8%a7%d8%a8-%d8%ad%d8%ac%d8%a7%d8%a8-%d8%b4%d8%b1%d8%b9%d9%8a-%d8%af%d8%b1-%d8%b9%d8%b5%d8%b1-%d9%be%d9%8a%d8%a7%d9%85%d8%a8%d8%b1/" TargetMode="External"/><Relationship Id="rId7" Type="http://schemas.openxmlformats.org/officeDocument/2006/relationships/hyperlink" Target="https://www.cgie.org.ir/fa/article/25027/&#1662;&#1608;&#1588;&#1575;&#1705;-&#1583;&#1585;-&#1570;&#1605;&#1608;&#1586;&#1607;%E2%80%8C&#1607;&#1575;&#1740;-&#1583;&#1740;&#1606;&#1740;-&#1575;&#1587;&#1604;&#1575;&#1605;&#1740;--&#1575;&#1581;&#1605;&#1583;-&#1662;&#1575;&#1705;&#1578;&#1670;&#1740;" TargetMode="External"/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gie.org.ir/fa/publication/entryview/5932" TargetMode="External"/><Relationship Id="rId5" Type="http://schemas.openxmlformats.org/officeDocument/2006/relationships/slide" Target="slide24.xml"/><Relationship Id="rId4" Type="http://schemas.openxmlformats.org/officeDocument/2006/relationships/hyperlink" Target="http://www.souzanchi.ir/a-debate-on-hijab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:\book\quran\Besmelah\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591" y="557349"/>
            <a:ext cx="4333875" cy="4505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0884018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/>
              <a:t>اولین گزارش تاریخی از این جامعه (ترتولیان 220م) (مقاله حجاب: دایرة‌المعارف بزرگ اسلامی) (مقاله </a:t>
            </a:r>
            <a:r>
              <a:rPr lang="fa-IR" b="1" dirty="0">
                <a:hlinkClick r:id="rId2"/>
              </a:rPr>
              <a:t>حجاب حداقلی در عصر جاهلیت و صدر اسلام</a:t>
            </a:r>
            <a:r>
              <a:rPr lang="fa-IR" b="1" dirty="0"/>
              <a:t>؛ ویکی فقه)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/>
              <a:t>مقاله پوشش زن جاهلی و امکان حجاب شرعی در عصر پیامبر (محمد عشایری منفرد) 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fa-IR" dirty="0"/>
              <a:t>کاربرد 69 کلمه درباره انواع لباس در عرب جاهلی (غیر از کلمات عام مانند ثوب و لباس و ...)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/>
              <a:t>اینها در شاهراه تجاری بوده و مهمترین تجارتشان پارچه بوده؛ نه یک قبیله دورافتاده در جنگل؛ اگر واقعا این طور بود خبرشان در عالم می‌پیچید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/>
              <a:t>حکایت طواف عریان (مقاله برهنگی در حج جاهلی؛ حمید حاج امینی)</a:t>
            </a:r>
            <a:endParaRPr lang="en-US" b="1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/>
              <a:t>نزول حجاب، نه در مکه، بلکه در مدینه رخ داد؛ آن هم نه در زمان فقر و عسرت (تفاوت وضع مسلمانان قبل و بعد از جنگ احزاب)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51791"/>
            <a:ext cx="10972800" cy="1165847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</a:rPr>
              <a:t>نقد جزیی: آیا ممکن است عرب جاهلی این چنین بوده باشد؟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3672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137" y="1240972"/>
            <a:ext cx="11262088" cy="5329646"/>
          </a:xfrm>
        </p:spPr>
        <p:txBody>
          <a:bodyPr>
            <a:normAutofit lnSpcReduction="10000"/>
          </a:bodyPr>
          <a:lstStyle/>
          <a:p>
            <a:pPr algn="ctr"/>
            <a:r>
              <a:rPr lang="fa-IR" sz="2800" b="1" dirty="0">
                <a:solidFill>
                  <a:srgbClr val="7030A0"/>
                </a:solidFill>
              </a:rPr>
              <a:t>مشکلات فهم متون تاریخی (چگونگی فهم لغات و جملات)</a:t>
            </a:r>
          </a:p>
          <a:p>
            <a:pPr marL="493776" lvl="2" indent="0">
              <a:lnSpc>
                <a:spcPct val="130000"/>
              </a:lnSpc>
              <a:buNone/>
            </a:pPr>
            <a:r>
              <a:rPr lang="fa-IR" sz="2200" b="1" dirty="0"/>
              <a:t>الف. مقام وضع: چگونگی استفاده از کتب لغت و شواهد برای رسیدن به معنای یک لغت: خمار، جلباب، ساق، رأس، خلخال، و ...</a:t>
            </a:r>
          </a:p>
          <a:p>
            <a:pPr marL="493776" lvl="2" indent="0">
              <a:lnSpc>
                <a:spcPct val="130000"/>
              </a:lnSpc>
              <a:buNone/>
            </a:pPr>
            <a:r>
              <a:rPr lang="fa-IR" sz="2200" b="1" dirty="0"/>
              <a:t>ب. مقام استعمال. (</a:t>
            </a:r>
            <a:r>
              <a:rPr lang="fa-IR" sz="2000" b="1" dirty="0"/>
              <a:t>تناسب حکم و موضوع؛ به قول سوسور؛ جانشینی و همنشینی)</a:t>
            </a:r>
            <a:endParaRPr lang="en-US" sz="2000" b="1" dirty="0"/>
          </a:p>
          <a:p>
            <a:pPr marL="777240" lvl="3" indent="0">
              <a:lnSpc>
                <a:spcPct val="130000"/>
              </a:lnSpc>
              <a:buNone/>
            </a:pPr>
            <a:r>
              <a:rPr lang="fa-IR" sz="2000" b="1" dirty="0"/>
              <a:t>عریان (برهنه صددرصد)      ،عورت، پا (انگشت تا بیخ ران، ص74)، رجل برای اعم از مذکر و مونث، و ...</a:t>
            </a:r>
          </a:p>
          <a:p>
            <a:pPr marL="777240" lvl="3" indent="0">
              <a:lnSpc>
                <a:spcPct val="130000"/>
              </a:lnSpc>
              <a:buNone/>
            </a:pPr>
            <a:endParaRPr lang="fa-IR" sz="2000" b="1" dirty="0"/>
          </a:p>
          <a:p>
            <a:pPr marL="598932" lvl="1" indent="-342900">
              <a:lnSpc>
                <a:spcPct val="130000"/>
              </a:lnSpc>
            </a:pPr>
            <a:r>
              <a:rPr lang="fa-IR" sz="2400" b="1" dirty="0">
                <a:solidFill>
                  <a:schemeClr val="accent6">
                    <a:lumMod val="75000"/>
                  </a:schemeClr>
                </a:solidFill>
              </a:rPr>
              <a:t>عدم رعایت ساده‌ترین ضوابط فهم متن در علم اصول فقه و سمانتیک</a:t>
            </a:r>
          </a:p>
          <a:p>
            <a:pPr marL="836676" lvl="2" indent="-342900">
              <a:lnSpc>
                <a:spcPct val="130000"/>
              </a:lnSpc>
            </a:pPr>
            <a:r>
              <a:rPr lang="fa-IR" sz="2200" b="1" dirty="0"/>
              <a:t>مفهوم مخالف </a:t>
            </a:r>
          </a:p>
          <a:p>
            <a:pPr marL="1120140" lvl="3" indent="-342900">
              <a:lnSpc>
                <a:spcPct val="130000"/>
              </a:lnSpc>
            </a:pPr>
            <a:r>
              <a:rPr lang="fa-IR" sz="2000" b="1" dirty="0"/>
              <a:t>عدم استقبال زنان مهاجر از روسری (ص720) چون عایشه گفت آفرین بر زنان انصار که با نزول آیه، سرهایشان را پوشاندند!</a:t>
            </a:r>
          </a:p>
          <a:p>
            <a:pPr marL="836676" lvl="2" indent="-342900">
              <a:lnSpc>
                <a:spcPct val="130000"/>
              </a:lnSpc>
            </a:pPr>
            <a:r>
              <a:rPr lang="fa-IR" sz="2200" b="1" dirty="0"/>
              <a:t>مطلق و مقید</a:t>
            </a:r>
          </a:p>
          <a:p>
            <a:pPr marL="1120140" lvl="3" indent="-342900">
              <a:lnSpc>
                <a:spcPct val="130000"/>
              </a:lnSpc>
            </a:pPr>
            <a:r>
              <a:rPr lang="fa-IR" sz="2000" b="1" dirty="0"/>
              <a:t>حکم جلباب مقید است به «وجود ایذاء جنسی» و «هنگام شب» و «مکان‌های خالی دور از محله [= دستشویی رفتن]»؛ نه مطلق و نافذ در «شرایط عادی» «هنگام روز» و «داخل محله» (ص490-491)</a:t>
            </a:r>
          </a:p>
          <a:p>
            <a:pPr marL="109728" indent="0">
              <a:buNone/>
            </a:pPr>
            <a:endParaRPr lang="fa-IR" sz="2800" b="1" dirty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ادله آقای ترکاشوند و مشکلات آن (1)</a:t>
            </a:r>
          </a:p>
        </p:txBody>
      </p:sp>
      <p:sp>
        <p:nvSpPr>
          <p:cNvPr id="4" name="Action Button: Back or Previous 3">
            <a:hlinkClick r:id="" action="ppaction://hlinkshowjump?jump=nextslide" highlightClick="1"/>
          </p:cNvPr>
          <p:cNvSpPr/>
          <p:nvPr/>
        </p:nvSpPr>
        <p:spPr>
          <a:xfrm>
            <a:off x="8653053" y="3119273"/>
            <a:ext cx="286295" cy="17577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43205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62595"/>
            <a:ext cx="10972800" cy="5538652"/>
          </a:xfrm>
        </p:spPr>
        <p:txBody>
          <a:bodyPr>
            <a:noAutofit/>
          </a:bodyPr>
          <a:lstStyle/>
          <a:p>
            <a:r>
              <a:rPr lang="fa-IR" sz="2200" b="1" dirty="0"/>
              <a:t>طواف برهنگان</a:t>
            </a:r>
          </a:p>
          <a:p>
            <a:r>
              <a:rPr lang="fa-IR" sz="2200" b="1" dirty="0"/>
              <a:t>احادیث پوشاندن عریان‌ها (پس همه مردم برهنه کامل هستند)</a:t>
            </a:r>
            <a:endParaRPr lang="en-US" sz="2200" b="1" dirty="0"/>
          </a:p>
          <a:p>
            <a:r>
              <a:rPr lang="fa-IR" sz="2200" b="1" dirty="0"/>
              <a:t>أَنَّ الْعَفِيفَ لَا تَبْدُو لَهُ عَوْرَةٌ وَ إِنْ كَانَ عَارِياً مِنَ الثِّيَابِ، وَ الْفَاجِرَ بَادِي الْعَوْرَةِ وَ إِنْ كَانَ كَاسِياً مِنَ الثِّيَاب‏ (دلجویی از برهنگان: ص32)</a:t>
            </a:r>
          </a:p>
          <a:p>
            <a:r>
              <a:rPr lang="fa-IR" sz="2200" b="1" dirty="0"/>
              <a:t>حکایت اصحاب صفه (آیا اینها چون خاص بودند اسمشان زیاد برده شده یا چون عموم مردم چنین بودند؟!)</a:t>
            </a:r>
          </a:p>
          <a:p>
            <a:r>
              <a:rPr lang="fa-IR" sz="2200" b="1" dirty="0"/>
              <a:t>آیا خمار لنگ است و نهی پیامبر (وَضَعَتْ خمَارَهَا في غَيْرِ بَيْتِ زَوْجِهَا) یعنی در خانه دیگران برهنه شدن؟ ص190 و دستور به زنان که با خمار نماز بخوانند یعنی لنگ ببندند؟!</a:t>
            </a:r>
          </a:p>
          <a:p>
            <a:r>
              <a:rPr lang="fa-IR" sz="2200" b="1" dirty="0"/>
              <a:t>هرجا روایتی درباره لباس کسی هست در ترجمه «تک پارچه» می‌آید! آیا هیچ دلیلی ارائه شده جز فقر؟ آیا همه فقیر بودند؟ آیا فقرا همواره تک‌پارچه می‌پوشند؟</a:t>
            </a:r>
          </a:p>
          <a:p>
            <a:r>
              <a:rPr lang="fa-IR" sz="2200" b="1" dirty="0"/>
              <a:t>احکام فقهی حداقل واجب در پوشاندن انسان‌ها</a:t>
            </a:r>
          </a:p>
          <a:p>
            <a:r>
              <a:rPr lang="fa-IR" sz="2200" b="1" dirty="0"/>
              <a:t>انکار رواج خیاطی (به دلیل فقر! و تردید در کلمات مربوط به لباس دوخته‌شده)، و سپس جعلی دانستن دهها روایت درباره دوخته بودن لباسهای پیامبر (ص242-249)</a:t>
            </a:r>
          </a:p>
          <a:p>
            <a:r>
              <a:rPr lang="fa-IR" sz="2200" b="1" dirty="0"/>
              <a:t>احادیث نهی از نگاه به عورت همجنس تصحیف بوده! و منظور فقط حرمت نگاه به عورت جنس مخالف است!</a:t>
            </a:r>
          </a:p>
          <a:p>
            <a:r>
              <a:rPr lang="fa-IR" sz="2200" b="1" dirty="0"/>
              <a:t>روایات اضطرار مثلا از امام صادق ع برای فرد عریان، آیا نشان‌دهنده نوع پوشش مردم است؟ (ص817-822)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آیا واقعا اکثر مردم عریان بوده‌اند؟</a:t>
            </a:r>
          </a:p>
        </p:txBody>
      </p:sp>
      <p:sp>
        <p:nvSpPr>
          <p:cNvPr id="4" name="Action Button: Forward or Next 3">
            <a:hlinkClick r:id="" action="ppaction://hlinkshowjump?jump=previousslide" highlightClick="1"/>
          </p:cNvPr>
          <p:cNvSpPr/>
          <p:nvPr/>
        </p:nvSpPr>
        <p:spPr>
          <a:xfrm>
            <a:off x="130628" y="5972457"/>
            <a:ext cx="957943" cy="7924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19973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b="1" dirty="0">
                <a:solidFill>
                  <a:schemeClr val="accent6">
                    <a:lumMod val="75000"/>
                  </a:schemeClr>
                </a:solidFill>
              </a:rPr>
              <a:t>مشکلات استنادات تاریخی </a:t>
            </a:r>
          </a:p>
          <a:p>
            <a:r>
              <a:rPr lang="fa-IR" sz="2800" b="1" dirty="0"/>
              <a:t>اسناد روایات و مناقشه در آن </a:t>
            </a:r>
          </a:p>
          <a:p>
            <a:pPr lvl="1"/>
            <a:r>
              <a:rPr lang="fa-IR" sz="2400" b="1" dirty="0"/>
              <a:t>هرکس نظری خلاف ایشان دارد دروغگوست؛ و هر سند جعلی هم که موافق نظر ایشان باشد معتبر است: (بی‌اطلاعی از جعل احادیث امویان برای تنزل </a:t>
            </a:r>
            <a:r>
              <a:rPr lang="fa-IR" sz="2400" b="1" dirty="0" err="1"/>
              <a:t>شأن</a:t>
            </a:r>
            <a:r>
              <a:rPr lang="fa-IR" sz="2400" b="1" dirty="0"/>
              <a:t> پیامبر (قضای حاجت پیامبر در </a:t>
            </a:r>
            <a:r>
              <a:rPr lang="fa-IR" sz="2400" b="1" dirty="0" err="1"/>
              <a:t>ملأ</a:t>
            </a:r>
            <a:r>
              <a:rPr lang="fa-IR" sz="2400" b="1" dirty="0"/>
              <a:t> عام!) اغراق راویان، و ...)</a:t>
            </a:r>
          </a:p>
          <a:p>
            <a:pPr lvl="1"/>
            <a:endParaRPr lang="fa-IR" sz="2400" b="1" dirty="0"/>
          </a:p>
          <a:p>
            <a:r>
              <a:rPr lang="fa-IR" sz="2800" b="1" dirty="0"/>
              <a:t>شواهد ایشان بر برهنگی</a:t>
            </a:r>
          </a:p>
          <a:p>
            <a:pPr lvl="1"/>
            <a:r>
              <a:rPr lang="fa-IR" sz="2400" b="1" dirty="0"/>
              <a:t>طواف حج (آیین یا رویه عادی زندگی )، احادیث پوشاندن عریان‌ها، فقر جامعه، وجود فحشاء در جامعه</a:t>
            </a:r>
          </a:p>
          <a:p>
            <a:pPr lvl="1"/>
            <a:endParaRPr lang="fa-IR" sz="2400" b="1" dirty="0"/>
          </a:p>
          <a:p>
            <a:r>
              <a:rPr lang="fa-IR" sz="2800" b="1" dirty="0"/>
              <a:t>مصادیق مورد استناد در سیر گام به گام، مدعای ایشان را اثبات می‌کند یا رد؟!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ادله آقای ترکاشوند و مشکلات آن (2)</a:t>
            </a:r>
          </a:p>
        </p:txBody>
      </p:sp>
    </p:spTree>
    <p:extLst>
      <p:ext uri="{BB962C8B-B14F-4D97-AF65-F5344CB8AC3E}">
        <p14:creationId xmlns:p14="http://schemas.microsoft.com/office/powerpoint/2010/main" val="7633211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325217"/>
            <a:ext cx="10972800" cy="5329646"/>
          </a:xfrm>
        </p:spPr>
        <p:txBody>
          <a:bodyPr>
            <a:normAutofit fontScale="925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C00000"/>
                </a:solidFill>
              </a:rPr>
              <a:t>روش کار وی</a:t>
            </a:r>
            <a:r>
              <a:rPr lang="fa-IR" b="1" dirty="0"/>
              <a:t>: تحریف معانی کلمات و ایجاد معانی جدید برای کلمات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1.خمار= ‌لنگ! استناد به شهید اول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a-IR" b="1" dirty="0" err="1"/>
              <a:t>وَ</a:t>
            </a:r>
            <a:r>
              <a:rPr lang="fa-IR" b="1" dirty="0"/>
              <a:t> لا </a:t>
            </a:r>
            <a:r>
              <a:rPr lang="fa-IR" b="1" dirty="0" err="1"/>
              <a:t>يُبْدينَ</a:t>
            </a:r>
            <a:r>
              <a:rPr lang="fa-IR" b="1" dirty="0"/>
              <a:t> </a:t>
            </a:r>
            <a:r>
              <a:rPr lang="fa-IR" b="1" dirty="0" err="1"/>
              <a:t>زينَتَهُنَّ</a:t>
            </a:r>
            <a:r>
              <a:rPr lang="fa-IR" b="1" dirty="0"/>
              <a:t> </a:t>
            </a:r>
            <a:r>
              <a:rPr lang="fa-IR" b="1" dirty="0" err="1"/>
              <a:t>إِلاَّ</a:t>
            </a:r>
            <a:r>
              <a:rPr lang="fa-IR" b="1" dirty="0"/>
              <a:t> ما </a:t>
            </a:r>
            <a:r>
              <a:rPr lang="fa-IR" b="1" dirty="0" err="1"/>
              <a:t>ظَهَرَ</a:t>
            </a:r>
            <a:r>
              <a:rPr lang="fa-IR" b="1" dirty="0"/>
              <a:t> </a:t>
            </a:r>
            <a:r>
              <a:rPr lang="fa-IR" b="1" dirty="0" err="1"/>
              <a:t>مِنْها</a:t>
            </a:r>
            <a:r>
              <a:rPr lang="fa-IR" b="1" dirty="0"/>
              <a:t> </a:t>
            </a:r>
            <a:r>
              <a:rPr lang="fa-IR" b="1" dirty="0" err="1"/>
              <a:t>وَ</a:t>
            </a:r>
            <a:r>
              <a:rPr lang="fa-IR" b="1" dirty="0"/>
              <a:t> </a:t>
            </a:r>
            <a:r>
              <a:rPr lang="fa-IR" b="1" dirty="0" err="1"/>
              <a:t>لْيَضْرِبْنَ</a:t>
            </a:r>
            <a:r>
              <a:rPr lang="fa-IR" b="1" dirty="0"/>
              <a:t> </a:t>
            </a:r>
            <a:r>
              <a:rPr lang="fa-IR" b="1" dirty="0" err="1"/>
              <a:t>بِخُمُرِهِنَّ</a:t>
            </a:r>
            <a:r>
              <a:rPr lang="fa-IR" b="1" dirty="0"/>
              <a:t> </a:t>
            </a:r>
            <a:r>
              <a:rPr lang="fa-IR" b="1" dirty="0" err="1"/>
              <a:t>عَلى</a:t>
            </a:r>
            <a:r>
              <a:rPr lang="fa-IR" b="1" dirty="0"/>
              <a:t>‏ </a:t>
            </a:r>
            <a:r>
              <a:rPr lang="fa-IR" b="1" dirty="0" err="1"/>
              <a:t>جُيُوبِهِنَّ</a:t>
            </a:r>
            <a:r>
              <a:rPr lang="fa-IR" b="1" dirty="0"/>
              <a:t> ...</a:t>
            </a:r>
            <a:r>
              <a:rPr lang="fa-IR" b="1" dirty="0" err="1"/>
              <a:t>وَ</a:t>
            </a:r>
            <a:r>
              <a:rPr lang="fa-IR" b="1" dirty="0"/>
              <a:t> لا </a:t>
            </a:r>
            <a:r>
              <a:rPr lang="fa-IR" b="1" dirty="0" err="1"/>
              <a:t>يَضْرِبْنَ</a:t>
            </a:r>
            <a:r>
              <a:rPr lang="fa-IR" b="1" dirty="0"/>
              <a:t> </a:t>
            </a:r>
            <a:r>
              <a:rPr lang="fa-IR" b="1" dirty="0" err="1"/>
              <a:t>بِأَرْجُلِهِنَّ</a:t>
            </a:r>
            <a:r>
              <a:rPr lang="fa-IR" b="1" dirty="0"/>
              <a:t> </a:t>
            </a:r>
            <a:r>
              <a:rPr lang="fa-IR" b="1" dirty="0" err="1"/>
              <a:t>لِيُعْلَمَ</a:t>
            </a:r>
            <a:r>
              <a:rPr lang="fa-IR" b="1" dirty="0"/>
              <a:t> ما </a:t>
            </a:r>
            <a:r>
              <a:rPr lang="fa-IR" b="1" dirty="0" err="1"/>
              <a:t>يُخْفينَ</a:t>
            </a:r>
            <a:r>
              <a:rPr lang="fa-IR" b="1" dirty="0"/>
              <a:t> </a:t>
            </a:r>
            <a:r>
              <a:rPr lang="fa-IR" b="1" dirty="0" err="1"/>
              <a:t>مِنْ</a:t>
            </a:r>
            <a:r>
              <a:rPr lang="fa-IR" b="1" dirty="0"/>
              <a:t> </a:t>
            </a:r>
            <a:r>
              <a:rPr lang="fa-IR" b="1" dirty="0" err="1"/>
              <a:t>زينَتِهِنَّ</a:t>
            </a:r>
            <a:r>
              <a:rPr lang="fa-IR" b="1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2. تعبیر عورت برای بدن زن توهین به زن است؟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90000"/>
                </a:schemeClr>
              </a:buClr>
            </a:pPr>
            <a:r>
              <a:rPr lang="fa-IR" b="1" dirty="0" err="1"/>
              <a:t>يَسْتَأْذِنُ</a:t>
            </a:r>
            <a:r>
              <a:rPr lang="fa-IR" b="1" dirty="0"/>
              <a:t> </a:t>
            </a:r>
            <a:r>
              <a:rPr lang="fa-IR" b="1" dirty="0" err="1"/>
              <a:t>فَريقٌ</a:t>
            </a:r>
            <a:r>
              <a:rPr lang="fa-IR" b="1" dirty="0"/>
              <a:t> </a:t>
            </a:r>
            <a:r>
              <a:rPr lang="fa-IR" b="1" dirty="0" err="1"/>
              <a:t>مِنْهُمُ</a:t>
            </a:r>
            <a:r>
              <a:rPr lang="fa-IR" b="1" dirty="0"/>
              <a:t> </a:t>
            </a:r>
            <a:r>
              <a:rPr lang="fa-IR" b="1" dirty="0" err="1"/>
              <a:t>النَّبِيَّ</a:t>
            </a:r>
            <a:r>
              <a:rPr lang="fa-IR" b="1" dirty="0"/>
              <a:t> </a:t>
            </a:r>
            <a:r>
              <a:rPr lang="fa-IR" b="1" dirty="0" err="1"/>
              <a:t>يَقُولُونَ</a:t>
            </a:r>
            <a:r>
              <a:rPr lang="fa-IR" b="1" dirty="0"/>
              <a:t> </a:t>
            </a:r>
            <a:r>
              <a:rPr lang="fa-IR" b="1" dirty="0" err="1">
                <a:solidFill>
                  <a:srgbClr val="FF0000"/>
                </a:solidFill>
              </a:rPr>
              <a:t>إِنَّ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 err="1">
                <a:solidFill>
                  <a:srgbClr val="FF0000"/>
                </a:solidFill>
              </a:rPr>
              <a:t>بُيُوتَنا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 err="1">
                <a:solidFill>
                  <a:srgbClr val="FF0000"/>
                </a:solidFill>
              </a:rPr>
              <a:t>عَوْرَةٌ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 err="1"/>
              <a:t>وَ</a:t>
            </a:r>
            <a:r>
              <a:rPr lang="fa-IR" b="1" dirty="0"/>
              <a:t> </a:t>
            </a:r>
            <a:r>
              <a:rPr lang="fa-IR" b="1" dirty="0">
                <a:solidFill>
                  <a:srgbClr val="FF0000"/>
                </a:solidFill>
              </a:rPr>
              <a:t>ما </a:t>
            </a:r>
            <a:r>
              <a:rPr lang="fa-IR" b="1" dirty="0" err="1">
                <a:solidFill>
                  <a:srgbClr val="FF0000"/>
                </a:solidFill>
              </a:rPr>
              <a:t>هِيَ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 err="1">
                <a:solidFill>
                  <a:srgbClr val="FF0000"/>
                </a:solidFill>
              </a:rPr>
              <a:t>بِعَوْرَةٍ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 err="1"/>
              <a:t>إِنْ</a:t>
            </a:r>
            <a:r>
              <a:rPr lang="fa-IR" b="1" dirty="0"/>
              <a:t> </a:t>
            </a:r>
            <a:r>
              <a:rPr lang="fa-IR" b="1" dirty="0" err="1"/>
              <a:t>يُريدُونَ</a:t>
            </a:r>
            <a:r>
              <a:rPr lang="fa-IR" b="1" dirty="0"/>
              <a:t> </a:t>
            </a:r>
            <a:r>
              <a:rPr lang="fa-IR" b="1" dirty="0" err="1"/>
              <a:t>إِلاَّ</a:t>
            </a:r>
            <a:r>
              <a:rPr lang="fa-IR" b="1" dirty="0"/>
              <a:t> </a:t>
            </a:r>
            <a:r>
              <a:rPr lang="fa-IR" b="1" dirty="0" err="1"/>
              <a:t>فِرارا</a:t>
            </a:r>
            <a:r>
              <a:rPr lang="fa-IR" b="1" dirty="0"/>
              <a:t> (احزاب/۱۳)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90000"/>
                </a:schemeClr>
              </a:buClr>
            </a:pPr>
            <a:r>
              <a:rPr lang="fa-IR" b="1" dirty="0"/>
              <a:t> </a:t>
            </a:r>
            <a:r>
              <a:rPr lang="fa-IR" b="1" dirty="0" err="1"/>
              <a:t>لِيَسْتَأْذِنْكُم</a:t>
            </a:r>
            <a:r>
              <a:rPr lang="fa-IR" b="1" dirty="0"/>
              <a:t>‏ ... </a:t>
            </a:r>
            <a:r>
              <a:rPr lang="fa-IR" b="1" dirty="0" err="1"/>
              <a:t>الَّذينَ</a:t>
            </a:r>
            <a:r>
              <a:rPr lang="fa-IR" b="1" dirty="0"/>
              <a:t> </a:t>
            </a:r>
            <a:r>
              <a:rPr lang="fa-IR" b="1" dirty="0" err="1"/>
              <a:t>لَمْ</a:t>
            </a:r>
            <a:r>
              <a:rPr lang="fa-IR" b="1" dirty="0"/>
              <a:t> </a:t>
            </a:r>
            <a:r>
              <a:rPr lang="fa-IR" b="1" dirty="0" err="1"/>
              <a:t>يَبْلُغُوا</a:t>
            </a:r>
            <a:r>
              <a:rPr lang="fa-IR" b="1" dirty="0"/>
              <a:t> </a:t>
            </a:r>
            <a:r>
              <a:rPr lang="fa-IR" b="1" dirty="0" err="1"/>
              <a:t>الْحُلُمَ</a:t>
            </a:r>
            <a:r>
              <a:rPr lang="fa-IR" b="1" dirty="0"/>
              <a:t> </a:t>
            </a:r>
            <a:r>
              <a:rPr lang="fa-IR" b="1" dirty="0" err="1"/>
              <a:t>مِنْكُمْ</a:t>
            </a:r>
            <a:r>
              <a:rPr lang="fa-IR" b="1" dirty="0"/>
              <a:t> </a:t>
            </a:r>
            <a:r>
              <a:rPr lang="fa-IR" b="1" dirty="0" err="1"/>
              <a:t>ثَلاثَ</a:t>
            </a:r>
            <a:r>
              <a:rPr lang="fa-IR" b="1" dirty="0"/>
              <a:t> </a:t>
            </a:r>
            <a:r>
              <a:rPr lang="fa-IR" b="1" dirty="0" err="1"/>
              <a:t>مَرَّاتٍ</a:t>
            </a:r>
            <a:r>
              <a:rPr lang="fa-IR" b="1" dirty="0"/>
              <a:t> </a:t>
            </a:r>
            <a:r>
              <a:rPr lang="fa-IR" b="1" dirty="0" err="1"/>
              <a:t>مِنْ</a:t>
            </a:r>
            <a:r>
              <a:rPr lang="fa-IR" b="1" dirty="0"/>
              <a:t> </a:t>
            </a:r>
            <a:r>
              <a:rPr lang="fa-IR" b="1" dirty="0" err="1"/>
              <a:t>قَبْلِ</a:t>
            </a:r>
            <a:r>
              <a:rPr lang="fa-IR" b="1" dirty="0"/>
              <a:t> </a:t>
            </a:r>
            <a:r>
              <a:rPr lang="fa-IR" b="1" dirty="0" err="1"/>
              <a:t>صَلاةِ</a:t>
            </a:r>
            <a:r>
              <a:rPr lang="fa-IR" b="1" dirty="0"/>
              <a:t> </a:t>
            </a:r>
            <a:r>
              <a:rPr lang="fa-IR" b="1" dirty="0" err="1"/>
              <a:t>الْفَجْرِ</a:t>
            </a:r>
            <a:r>
              <a:rPr lang="fa-IR" b="1" dirty="0"/>
              <a:t> </a:t>
            </a:r>
            <a:r>
              <a:rPr lang="fa-IR" b="1" dirty="0" err="1"/>
              <a:t>وَ</a:t>
            </a:r>
            <a:r>
              <a:rPr lang="fa-IR" b="1" dirty="0"/>
              <a:t> </a:t>
            </a:r>
            <a:r>
              <a:rPr lang="fa-IR" b="1" dirty="0" err="1"/>
              <a:t>حينَ</a:t>
            </a:r>
            <a:r>
              <a:rPr lang="fa-IR" b="1" dirty="0"/>
              <a:t> </a:t>
            </a:r>
            <a:r>
              <a:rPr lang="fa-IR" b="1" dirty="0" err="1"/>
              <a:t>تَضَعُونَ</a:t>
            </a:r>
            <a:r>
              <a:rPr lang="fa-IR" b="1" dirty="0"/>
              <a:t> </a:t>
            </a:r>
            <a:r>
              <a:rPr lang="fa-IR" b="1" dirty="0" err="1"/>
              <a:t>ثِيابَكُمْ</a:t>
            </a:r>
            <a:r>
              <a:rPr lang="fa-IR" b="1" dirty="0"/>
              <a:t> </a:t>
            </a:r>
            <a:r>
              <a:rPr lang="fa-IR" b="1" dirty="0" err="1"/>
              <a:t>مِنَ</a:t>
            </a:r>
            <a:r>
              <a:rPr lang="fa-IR" b="1" dirty="0"/>
              <a:t> </a:t>
            </a:r>
            <a:r>
              <a:rPr lang="fa-IR" b="1" dirty="0" err="1"/>
              <a:t>الظَّهيرَةِ</a:t>
            </a:r>
            <a:r>
              <a:rPr lang="fa-IR" b="1" dirty="0"/>
              <a:t> </a:t>
            </a:r>
            <a:r>
              <a:rPr lang="fa-IR" b="1" dirty="0" err="1"/>
              <a:t>وَ</a:t>
            </a:r>
            <a:r>
              <a:rPr lang="fa-IR" b="1" dirty="0"/>
              <a:t> </a:t>
            </a:r>
            <a:r>
              <a:rPr lang="fa-IR" b="1" dirty="0" err="1"/>
              <a:t>مِنْ</a:t>
            </a:r>
            <a:r>
              <a:rPr lang="fa-IR" b="1" dirty="0"/>
              <a:t> </a:t>
            </a:r>
            <a:r>
              <a:rPr lang="fa-IR" b="1" dirty="0" err="1"/>
              <a:t>بَعْدِ</a:t>
            </a:r>
            <a:r>
              <a:rPr lang="fa-IR" b="1" dirty="0"/>
              <a:t> </a:t>
            </a:r>
            <a:r>
              <a:rPr lang="fa-IR" b="1" dirty="0" err="1"/>
              <a:t>صَلاةِ</a:t>
            </a:r>
            <a:r>
              <a:rPr lang="fa-IR" b="1" dirty="0"/>
              <a:t> </a:t>
            </a:r>
            <a:r>
              <a:rPr lang="fa-IR" b="1" dirty="0" err="1"/>
              <a:t>الْعِشاءِ</a:t>
            </a:r>
            <a:r>
              <a:rPr lang="fa-IR" b="1" dirty="0"/>
              <a:t> </a:t>
            </a:r>
            <a:r>
              <a:rPr lang="fa-IR" b="1" dirty="0" err="1">
                <a:solidFill>
                  <a:srgbClr val="FF0000"/>
                </a:solidFill>
              </a:rPr>
              <a:t>ثَلاثُ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 err="1">
                <a:solidFill>
                  <a:srgbClr val="FF0000"/>
                </a:solidFill>
              </a:rPr>
              <a:t>عَوْراتٍ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 err="1">
                <a:solidFill>
                  <a:srgbClr val="FF0000"/>
                </a:solidFill>
              </a:rPr>
              <a:t>لَكُمْ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/>
              <a:t>(نور/۵۸)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3. </a:t>
            </a:r>
            <a:r>
              <a:rPr lang="fa-IR" b="1" dirty="0" err="1"/>
              <a:t>مومنات</a:t>
            </a:r>
            <a:endParaRPr lang="fa-IR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(33) </a:t>
            </a:r>
            <a:r>
              <a:rPr lang="fa-IR" b="1" dirty="0" err="1"/>
              <a:t>الأحزاب</a:t>
            </a:r>
            <a:r>
              <a:rPr lang="fa-IR" b="1" dirty="0"/>
              <a:t> :  59 </a:t>
            </a:r>
            <a:r>
              <a:rPr lang="fa-IR" b="1" dirty="0" err="1"/>
              <a:t>يا</a:t>
            </a:r>
            <a:r>
              <a:rPr lang="fa-IR" b="1" dirty="0"/>
              <a:t> </a:t>
            </a:r>
            <a:r>
              <a:rPr lang="fa-IR" b="1" dirty="0" err="1"/>
              <a:t>أَيُّهَا</a:t>
            </a:r>
            <a:r>
              <a:rPr lang="fa-IR" b="1" dirty="0"/>
              <a:t> </a:t>
            </a:r>
            <a:r>
              <a:rPr lang="fa-IR" b="1" dirty="0" err="1"/>
              <a:t>النَّبِيُّ</a:t>
            </a:r>
            <a:r>
              <a:rPr lang="fa-IR" b="1" dirty="0"/>
              <a:t> </a:t>
            </a:r>
            <a:r>
              <a:rPr lang="fa-IR" b="1" dirty="0" err="1"/>
              <a:t>قُلْ</a:t>
            </a:r>
            <a:r>
              <a:rPr lang="fa-IR" b="1" dirty="0"/>
              <a:t> </a:t>
            </a:r>
            <a:r>
              <a:rPr lang="fa-IR" b="1" dirty="0" err="1"/>
              <a:t>لِأَزْواجِكَ</a:t>
            </a:r>
            <a:r>
              <a:rPr lang="fa-IR" b="1" dirty="0"/>
              <a:t> </a:t>
            </a:r>
            <a:r>
              <a:rPr lang="fa-IR" b="1" dirty="0" err="1"/>
              <a:t>وَ</a:t>
            </a:r>
            <a:r>
              <a:rPr lang="fa-IR" b="1" dirty="0"/>
              <a:t> </a:t>
            </a:r>
            <a:r>
              <a:rPr lang="fa-IR" b="1" dirty="0" err="1"/>
              <a:t>بَناتِكَ</a:t>
            </a:r>
            <a:r>
              <a:rPr lang="fa-IR" b="1" dirty="0"/>
              <a:t> </a:t>
            </a:r>
            <a:r>
              <a:rPr lang="fa-IR" b="1" dirty="0" err="1"/>
              <a:t>وَ</a:t>
            </a:r>
            <a:r>
              <a:rPr lang="fa-IR" b="1" dirty="0"/>
              <a:t> </a:t>
            </a:r>
            <a:r>
              <a:rPr lang="fa-IR" b="1" dirty="0" err="1"/>
              <a:t>نِساءِ</a:t>
            </a:r>
            <a:r>
              <a:rPr lang="fa-IR" b="1" dirty="0"/>
              <a:t> </a:t>
            </a:r>
            <a:r>
              <a:rPr lang="fa-IR" b="1" dirty="0" err="1"/>
              <a:t>الْمُؤْمِنينَ</a:t>
            </a:r>
            <a:r>
              <a:rPr lang="fa-IR" b="1" dirty="0"/>
              <a:t> </a:t>
            </a:r>
            <a:r>
              <a:rPr lang="fa-IR" b="1" dirty="0" err="1"/>
              <a:t>يُدْنينَ</a:t>
            </a:r>
            <a:r>
              <a:rPr lang="fa-IR" b="1" dirty="0"/>
              <a:t> </a:t>
            </a:r>
            <a:r>
              <a:rPr lang="fa-IR" b="1" dirty="0" err="1"/>
              <a:t>عَلَيْهِنَّ</a:t>
            </a:r>
            <a:r>
              <a:rPr lang="fa-IR" b="1" dirty="0"/>
              <a:t> </a:t>
            </a:r>
            <a:r>
              <a:rPr lang="fa-IR" b="1" dirty="0" err="1"/>
              <a:t>مِنْ</a:t>
            </a:r>
            <a:r>
              <a:rPr lang="fa-IR" b="1" dirty="0"/>
              <a:t> </a:t>
            </a:r>
            <a:r>
              <a:rPr lang="fa-IR" b="1" dirty="0" err="1"/>
              <a:t>جَلاَبِيبِهِنَّ</a:t>
            </a:r>
            <a:r>
              <a:rPr lang="fa-IR" b="1" dirty="0"/>
              <a:t> </a:t>
            </a:r>
            <a:r>
              <a:rPr lang="fa-IR" b="1" dirty="0" err="1"/>
              <a:t>ذلِكَ</a:t>
            </a:r>
            <a:r>
              <a:rPr lang="fa-IR" b="1" dirty="0"/>
              <a:t> </a:t>
            </a:r>
            <a:r>
              <a:rPr lang="fa-IR" b="1" dirty="0" err="1"/>
              <a:t>أَدْنى</a:t>
            </a:r>
            <a:r>
              <a:rPr lang="fa-IR" b="1" dirty="0"/>
              <a:t>‏ </a:t>
            </a:r>
            <a:r>
              <a:rPr lang="fa-IR" b="1" dirty="0" err="1"/>
              <a:t>أَنْ</a:t>
            </a:r>
            <a:r>
              <a:rPr lang="fa-IR" b="1" dirty="0"/>
              <a:t> </a:t>
            </a:r>
            <a:r>
              <a:rPr lang="fa-IR" b="1" dirty="0" err="1"/>
              <a:t>يُعْرَفْنَ</a:t>
            </a:r>
            <a:r>
              <a:rPr lang="fa-IR" b="1" dirty="0"/>
              <a:t> </a:t>
            </a:r>
            <a:r>
              <a:rPr lang="fa-IR" b="1" dirty="0" err="1"/>
              <a:t>فَلا</a:t>
            </a:r>
            <a:r>
              <a:rPr lang="fa-IR" b="1" dirty="0"/>
              <a:t> </a:t>
            </a:r>
            <a:r>
              <a:rPr lang="fa-IR" b="1" dirty="0" err="1"/>
              <a:t>يُؤْذَيْنَ</a:t>
            </a:r>
            <a:r>
              <a:rPr lang="fa-IR" b="1" dirty="0"/>
              <a:t> </a:t>
            </a:r>
            <a:r>
              <a:rPr lang="fa-IR" b="1" dirty="0" err="1"/>
              <a:t>وَ</a:t>
            </a:r>
            <a:r>
              <a:rPr lang="fa-IR" b="1" dirty="0"/>
              <a:t> </a:t>
            </a:r>
            <a:r>
              <a:rPr lang="fa-IR" b="1" dirty="0" err="1"/>
              <a:t>كانَ</a:t>
            </a:r>
            <a:r>
              <a:rPr lang="fa-IR" b="1" dirty="0"/>
              <a:t> </a:t>
            </a:r>
            <a:r>
              <a:rPr lang="fa-IR" b="1" dirty="0" err="1"/>
              <a:t>اللَّهُ</a:t>
            </a:r>
            <a:r>
              <a:rPr lang="fa-IR" b="1" dirty="0"/>
              <a:t> </a:t>
            </a:r>
            <a:r>
              <a:rPr lang="fa-IR" b="1" dirty="0" err="1"/>
              <a:t>غَفُوراً</a:t>
            </a:r>
            <a:r>
              <a:rPr lang="fa-IR" b="1" dirty="0"/>
              <a:t> </a:t>
            </a:r>
            <a:r>
              <a:rPr lang="fa-IR" b="1" dirty="0" err="1"/>
              <a:t>رَحيما</a:t>
            </a:r>
            <a:endParaRPr lang="fa-IR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۴. آیات قرآن: از آفرینش آدم </a:t>
            </a:r>
            <a:r>
              <a:rPr lang="fa-IR" b="1" dirty="0" err="1"/>
              <a:t>وحوا</a:t>
            </a:r>
            <a:r>
              <a:rPr lang="fa-IR" b="1" dirty="0"/>
              <a:t> مسئله شرم جنسی و لباس مطرح است.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830"/>
            <a:ext cx="10972800" cy="1202387"/>
          </a:xfrm>
        </p:spPr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chemeClr val="accent6">
                    <a:lumMod val="75000"/>
                  </a:schemeClr>
                </a:solidFill>
              </a:rPr>
              <a:t>بخش دوم: در قرآن</a:t>
            </a:r>
            <a:endParaRPr lang="fa-IR" dirty="0"/>
          </a:p>
        </p:txBody>
      </p:sp>
      <p:sp>
        <p:nvSpPr>
          <p:cNvPr id="8" name="Curved Right Arrow 7">
            <a:hlinkClick r:id="rId2" action="ppaction://hlinksldjump"/>
          </p:cNvPr>
          <p:cNvSpPr/>
          <p:nvPr/>
        </p:nvSpPr>
        <p:spPr>
          <a:xfrm>
            <a:off x="47767" y="122830"/>
            <a:ext cx="423080" cy="614149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256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6571" y="1031967"/>
            <a:ext cx="11534503" cy="5826034"/>
          </a:xfrm>
        </p:spPr>
        <p:txBody>
          <a:bodyPr>
            <a:normAutofit fontScale="92500"/>
          </a:bodyPr>
          <a:lstStyle/>
          <a:p>
            <a:pPr marL="109728" indent="0" algn="l">
              <a:lnSpc>
                <a:spcPct val="150000"/>
              </a:lnSpc>
              <a:buNone/>
            </a:pPr>
            <a:r>
              <a:rPr lang="fa-IR" sz="1700" b="1" dirty="0"/>
              <a:t>(تفصیل مطلب در مقاله </a:t>
            </a:r>
            <a:r>
              <a:rPr lang="fa-IR" sz="1700" b="1" dirty="0">
                <a:hlinkClick r:id="rId2"/>
              </a:rPr>
              <a:t>بررسی نظر دکتر کدیور درباره حجاب شرعی</a:t>
            </a:r>
            <a:r>
              <a:rPr lang="fa-IR" sz="1700" b="1" dirty="0"/>
              <a:t>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>
                <a:solidFill>
                  <a:srgbClr val="C00000"/>
                </a:solidFill>
              </a:rPr>
              <a:t>1) قرآن کریم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/>
              <a:t>وَ قُلْ لِلْمُؤْمِناتِ يَغْضُضْنَ مِنْ أَبْصارِهِنَّ وَ يَحْفَظْنَ فُرُوجَهُنَّ وَ لا يُبْدينَ زينَتَهُنَّ إِلاَّ ما ظَهَرَ مِنْها وَ لْيَضْرِبْنَ بِخُمُرِهِنَّ عَلى‏ جُيُوبِهِنَّ وَ لا يُبْدينَ زينَتَهُنَّ إِلاَّ لِبُعُولَتِهِنَّ أَوْ آبائِهِنَّ أَوْ آباءِ بُعُولَتِهِنَّ أَوْ أَبْنائِهِنَّ أَوْ أَبْناءِ بُعُولَتِهِنَّ أَوْ إِخْوانِهِنَّ أَوْ بَني‏ إِخْوانِهِنَّ أَوْ بَني‏ أَخَواتِهِنَّ أَوْ نِسائِهِنَّ أَوْ ما مَلَكَتْ أَيْمانُهُنَّ أَوِ التَّابِعينَ غَيْرِ أُولِي الْإِرْبَةِ مِنَ الرِّجالِ أَوِ الطِّفْلِ الَّذينَ لَمْ يَظْهَرُوا عَلى‏ عَوْراتِ النِّساءِ وَ لا يَضْرِبْنَ بِأَرْجُلِهِنَّ لِيُعْلَمَ ما يُخْفينَ مِنْ زينَتِهِنَّ وَ تُوبُوا إِلَى اللَّهِ جَميعاً أَيُّهَا الْمُؤْمِنُونَ لَعَلَّكُمْ تُفْلِحُون‏‏ (نور/31)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/>
              <a:t>1</a:t>
            </a:r>
            <a:r>
              <a:rPr lang="fa-IR" sz="2000" b="1" dirty="0"/>
              <a:t>.  </a:t>
            </a:r>
            <a:r>
              <a:rPr lang="fa-IR" sz="2000" b="1" dirty="0">
                <a:solidFill>
                  <a:srgbClr val="C00000"/>
                </a:solidFill>
              </a:rPr>
              <a:t>افراد معینی </a:t>
            </a:r>
            <a:r>
              <a:rPr lang="fa-IR" sz="2000" b="1" dirty="0"/>
              <a:t>را در مساله حجاب </a:t>
            </a:r>
            <a:r>
              <a:rPr lang="fa-IR" sz="2000" b="1" dirty="0">
                <a:solidFill>
                  <a:srgbClr val="FF0000"/>
                </a:solidFill>
              </a:rPr>
              <a:t>استثناء می‌کند</a:t>
            </a:r>
            <a:r>
              <a:rPr lang="fa-IR" sz="2000" b="1" dirty="0"/>
              <a:t>، در حالی که عرف جوامع در این زمینه متفاوت است؛ نه در عرف جاهلی، لزوما این افراد بود؛ نه امروزه.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/>
              <a:t>2. شأن نزول و </a:t>
            </a:r>
            <a:r>
              <a:rPr lang="fa-IR" sz="2000" b="1" dirty="0">
                <a:solidFill>
                  <a:srgbClr val="FF0000"/>
                </a:solidFill>
              </a:rPr>
              <a:t>تحول رفتاری مسلمانان </a:t>
            </a:r>
            <a:r>
              <a:rPr lang="fa-IR" sz="2000" b="1" dirty="0"/>
              <a:t>در پی نزول آیه.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/>
              <a:t>3. </a:t>
            </a:r>
            <a:r>
              <a:rPr lang="fa-IR" sz="2000" b="1" dirty="0">
                <a:solidFill>
                  <a:srgbClr val="FF0000"/>
                </a:solidFill>
              </a:rPr>
              <a:t>خطاب قرار دادن «مومنات»،</a:t>
            </a:r>
            <a:r>
              <a:rPr lang="fa-IR" sz="2000" b="1" dirty="0"/>
              <a:t> اینکه از مخاطبان </a:t>
            </a:r>
            <a:r>
              <a:rPr lang="fa-IR" sz="2000" b="1" dirty="0">
                <a:solidFill>
                  <a:srgbClr val="FF0000"/>
                </a:solidFill>
              </a:rPr>
              <a:t>طلب توبه </a:t>
            </a:r>
            <a:r>
              <a:rPr lang="fa-IR" sz="2000" b="1" dirty="0"/>
              <a:t>می‌کند، </a:t>
            </a:r>
            <a:r>
              <a:rPr lang="fa-IR" sz="2000" b="1" dirty="0">
                <a:solidFill>
                  <a:srgbClr val="FF0000"/>
                </a:solidFill>
              </a:rPr>
              <a:t>وعده فلاح </a:t>
            </a:r>
            <a:r>
              <a:rPr lang="fa-IR" sz="2000" b="1" dirty="0"/>
              <a:t>می‌دهد،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>
                <a:solidFill>
                  <a:srgbClr val="FF0000"/>
                </a:solidFill>
              </a:rPr>
              <a:t>4.وجود امر و نهی‌ها در ریزه‌کاری‌ها</a:t>
            </a:r>
            <a:r>
              <a:rPr lang="fa-IR" sz="2000" b="1" dirty="0"/>
              <a:t> مانند «لا يَضْرِبْنَ ...»، (اگر در مقام بیان عرف بود، به جای آن، باید مثلا به الگوگیری از زنان مومن اشاره کند)</a:t>
            </a:r>
            <a:endParaRPr lang="fa-IR" sz="1000" b="1" dirty="0"/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>
                <a:solidFill>
                  <a:srgbClr val="C00000"/>
                </a:solidFill>
              </a:rPr>
              <a:t>2) سنت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/>
              <a:t>کثرت احادیث معصومین ع (و به تَبَعِ آن: فتواهای فقهای شیعه و سنی)، درباره </a:t>
            </a:r>
            <a:r>
              <a:rPr lang="fa-IR" sz="2000" b="1" dirty="0">
                <a:solidFill>
                  <a:srgbClr val="C00000"/>
                </a:solidFill>
              </a:rPr>
              <a:t>ریزه‌کاری‌های محدوده حجاب در موقعیت‌های مختلف (در ادامه)</a:t>
            </a:r>
            <a:endParaRPr lang="fa-IR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390722" cy="757328"/>
          </a:xfrm>
        </p:spPr>
        <p:txBody>
          <a:bodyPr>
            <a:noAutofit/>
          </a:bodyPr>
          <a:lstStyle/>
          <a:p>
            <a:pPr marL="109728" algn="ctr">
              <a:lnSpc>
                <a:spcPct val="150000"/>
              </a:lnSpc>
            </a:pPr>
            <a:r>
              <a:rPr lang="fa-IR" sz="3200" dirty="0">
                <a:solidFill>
                  <a:schemeClr val="accent6"/>
                </a:solidFill>
              </a:rPr>
              <a:t>بخش دوم: حکم حجاب در قرآن، قانون شرع است، یا صرفاً اشاره به یک قانون عرفی</a:t>
            </a:r>
          </a:p>
        </p:txBody>
      </p:sp>
    </p:spTree>
    <p:extLst>
      <p:ext uri="{BB962C8B-B14F-4D97-AF65-F5344CB8AC3E}">
        <p14:creationId xmlns:p14="http://schemas.microsoft.com/office/powerpoint/2010/main" val="37011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49531"/>
            <a:ext cx="10972800" cy="5617029"/>
          </a:xfrm>
        </p:spPr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fa-IR" sz="3300" b="1" dirty="0">
                <a:solidFill>
                  <a:schemeClr val="accent6">
                    <a:lumMod val="75000"/>
                  </a:schemeClr>
                </a:solidFill>
              </a:rPr>
              <a:t>فضاسازی‌های ناخودآگاه برای همراه کردن مخاطب</a:t>
            </a:r>
          </a:p>
          <a:p>
            <a:pPr marL="708660" lvl="1" indent="-342900"/>
            <a:endParaRPr lang="fa-IR" sz="2400" b="1" dirty="0"/>
          </a:p>
          <a:p>
            <a:pPr marL="708660" lvl="1" indent="-342900"/>
            <a:r>
              <a:rPr lang="fa-IR" sz="2600" b="1" dirty="0"/>
              <a:t>نحوه معرفی یک واقعه و تکرار آن (</a:t>
            </a:r>
            <a:r>
              <a:rPr lang="fa-IR" b="1" dirty="0"/>
              <a:t>گزیده جهت‌داری از مطالب، مرتب تکرار می‌شود)</a:t>
            </a:r>
          </a:p>
          <a:p>
            <a:pPr marL="1229868" lvl="3" indent="-342900"/>
            <a:r>
              <a:rPr lang="fa-IR" sz="2300" b="1" dirty="0"/>
              <a:t>در چند بخش کتاب هر بار حدود 30-40 صفحه از مطالب ابتدایی تکرار شده</a:t>
            </a:r>
          </a:p>
          <a:p>
            <a:pPr marL="1229868" lvl="3" indent="-342900"/>
            <a:r>
              <a:rPr lang="fa-IR" sz="2300" b="1" dirty="0"/>
              <a:t>نحوه تکرار حکایت دروغین برهنگی پیامبر ص (ص26-29 و ص229)</a:t>
            </a:r>
          </a:p>
          <a:p>
            <a:pPr marL="1229868" lvl="3" indent="-342900"/>
            <a:r>
              <a:rPr lang="fa-IR" sz="2300" b="1" dirty="0"/>
              <a:t>دست کم 32 بار تکرار طواف عریان ضباعه، با توضیحی نادرست (در فاصله صفحات 126-156، 24 بار این شعر آمده:)</a:t>
            </a:r>
          </a:p>
          <a:p>
            <a:pPr marL="1115568" lvl="4" indent="0">
              <a:buNone/>
            </a:pPr>
            <a:r>
              <a:rPr lang="fa-IR" sz="2100" b="1" dirty="0"/>
              <a:t>(اليوم بيدو بعضه أو كله/ فما بدا منه فلا أحله؛ آیا همین شعر نشان نمی‌دهد که امری عادی نبوده؟)</a:t>
            </a:r>
          </a:p>
          <a:p>
            <a:pPr marL="1115568" lvl="4" indent="0">
              <a:buNone/>
            </a:pPr>
            <a:endParaRPr lang="fa-IR" sz="2100" b="1" dirty="0"/>
          </a:p>
          <a:p>
            <a:pPr marL="708660" lvl="1" indent="-342900"/>
            <a:r>
              <a:rPr lang="fa-IR" sz="2600" b="1" dirty="0"/>
              <a:t>تقطیع و دوباره چسباندن احادیث و مستندات برای القای تغییر یا تغلیظ معنا</a:t>
            </a:r>
          </a:p>
          <a:p>
            <a:pPr lvl="3"/>
            <a:r>
              <a:rPr lang="fa-IR" sz="2300" b="1" dirty="0"/>
              <a:t>سخن مرحوم مجلسی و دیگران درباره اشتمال صماء ص60</a:t>
            </a:r>
          </a:p>
          <a:p>
            <a:pPr lvl="3"/>
            <a:r>
              <a:rPr lang="fa-IR" sz="2300" b="1" dirty="0"/>
              <a:t>تقطیع احادیث برهنگی در طواف برای تغلیظ آن: ص103</a:t>
            </a:r>
          </a:p>
          <a:p>
            <a:pPr lvl="3"/>
            <a:r>
              <a:rPr lang="fa-IR" sz="2300" b="1" dirty="0"/>
              <a:t>آیا شهید مطهری گفته که کسی از فقها به آیه جلباب استناد نکرده؟ ص513</a:t>
            </a:r>
          </a:p>
          <a:p>
            <a:pPr lvl="3"/>
            <a:r>
              <a:rPr lang="fa-IR" sz="2300" b="1" dirty="0"/>
              <a:t>محدوده لازم‌الاستار کنیز در تفسیر قرطبی ص515</a:t>
            </a:r>
          </a:p>
          <a:p>
            <a:pPr lvl="3"/>
            <a:r>
              <a:rPr lang="fa-IR" sz="2300" b="1" dirty="0"/>
              <a:t>عبارات مرحوم مجلسی درباره «الخلاء» ص217</a:t>
            </a:r>
          </a:p>
          <a:p>
            <a:pPr lvl="3"/>
            <a:endParaRPr lang="fa-IR" sz="2300" b="1" dirty="0"/>
          </a:p>
          <a:p>
            <a:pPr lvl="1"/>
            <a:r>
              <a:rPr lang="fa-IR" sz="2600" b="1" dirty="0"/>
              <a:t>وقایع خاص به عنوان وقایع رایج</a:t>
            </a:r>
          </a:p>
          <a:p>
            <a:pPr lvl="3"/>
            <a:r>
              <a:rPr lang="fa-IR" sz="2300" b="1" dirty="0"/>
              <a:t>زنی که برهنه خدمت پیامبر آمد ص</a:t>
            </a:r>
          </a:p>
          <a:p>
            <a:pPr lvl="3"/>
            <a:r>
              <a:rPr lang="fa-IR" sz="2300" b="1" dirty="0"/>
              <a:t>احکام اضطرار (نماز کسی که از آب بیرون می‌آید و لباسش را دزدیده‌اند، ص817-821)</a:t>
            </a:r>
          </a:p>
          <a:p>
            <a:pPr lvl="3"/>
            <a:endParaRPr lang="fa-IR" sz="2300" b="1" dirty="0"/>
          </a:p>
          <a:p>
            <a:pPr marL="708660" lvl="1" indent="-342900"/>
            <a:r>
              <a:rPr lang="fa-IR" sz="2600" b="1" dirty="0"/>
              <a:t>تفسیر قرآن با تورات در سه جا به تفصیل برای تحریف داستان آدم و حوا و توهین به ساحت پیامبران </a:t>
            </a:r>
          </a:p>
          <a:p>
            <a:pPr marL="946404" lvl="2" indent="-342900"/>
            <a:r>
              <a:rPr lang="fa-IR" sz="2300" b="1" dirty="0"/>
              <a:t>مثلا صفحه 615 (در کتاب حداقل 11 استناد وجود دارد)</a:t>
            </a:r>
          </a:p>
          <a:p>
            <a:endParaRPr lang="fa-IR" sz="2800" b="1" dirty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/>
          <a:lstStyle/>
          <a:p>
            <a:pPr algn="ctr"/>
            <a:r>
              <a:rPr lang="fa-IR" dirty="0"/>
              <a:t>ادله آقای ترکاشوند و مشکلات آن (3)</a:t>
            </a:r>
          </a:p>
        </p:txBody>
      </p:sp>
    </p:spTree>
    <p:extLst>
      <p:ext uri="{BB962C8B-B14F-4D97-AF65-F5344CB8AC3E}">
        <p14:creationId xmlns:p14="http://schemas.microsoft.com/office/powerpoint/2010/main" val="7780332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54035"/>
            <a:ext cx="10972800" cy="5320936"/>
          </a:xfrm>
        </p:spPr>
        <p:txBody>
          <a:bodyPr>
            <a:normAutofit/>
          </a:bodyPr>
          <a:lstStyle/>
          <a:p>
            <a:r>
              <a:rPr lang="fa-IR" b="1" dirty="0"/>
              <a:t>آیا واقعا سه قول در میان قدما وجود داشته است؟!</a:t>
            </a:r>
          </a:p>
          <a:p>
            <a:endParaRPr lang="fa-IR" b="1" dirty="0"/>
          </a:p>
          <a:p>
            <a:pPr marL="109728" indent="0">
              <a:buNone/>
            </a:pPr>
            <a:r>
              <a:rPr lang="fa-IR" b="1" dirty="0"/>
              <a:t>۱) قول رایج (وجه و کفین؛ و برخی جواز قدمین)</a:t>
            </a:r>
          </a:p>
          <a:p>
            <a:pPr marL="624078" indent="-514350">
              <a:buAutoNum type="arabicParenR"/>
            </a:pPr>
            <a:endParaRPr lang="fa-IR" b="1" dirty="0"/>
          </a:p>
          <a:p>
            <a:pPr marL="109728" indent="0">
              <a:buNone/>
            </a:pPr>
            <a:r>
              <a:rPr lang="fa-IR" b="1" dirty="0"/>
              <a:t>۲) حجاب زن فقط در حد عورتین و کاملا مشابه مرد! (تهمت به ابن‌‌جنید) </a:t>
            </a:r>
          </a:p>
          <a:p>
            <a:pPr marL="109728" indent="0" algn="ctr">
              <a:buNone/>
            </a:pPr>
            <a:r>
              <a:rPr lang="fa-IR" b="1" dirty="0">
                <a:solidFill>
                  <a:srgbClr val="FF0000"/>
                </a:solidFill>
              </a:rPr>
              <a:t>پاسخ تفصیلی در: مقاله «بررسی رأی ابن جنید درباره محدوده حجاب و پوشش شرعی زن مسلمان» سوزنچی، فصلنامه فقه و حقوق خانواده (زیر چاپ)</a:t>
            </a:r>
          </a:p>
          <a:p>
            <a:pPr marL="624078" indent="-514350">
              <a:buAutoNum type="arabicParenR"/>
            </a:pPr>
            <a:endParaRPr lang="fa-IR" b="1" dirty="0"/>
          </a:p>
          <a:p>
            <a:pPr marL="109728" indent="0">
              <a:buNone/>
            </a:pPr>
            <a:r>
              <a:rPr lang="fa-IR" b="1" dirty="0"/>
              <a:t>۳) فقط پوشاندن تنه، ران و بازو؛ و استحباب بقیه! (تهمت به مقدس اردبیلی، فیض کاشانی و ملا احمد نراقی) </a:t>
            </a:r>
          </a:p>
          <a:p>
            <a:pPr marL="109728" indent="0" algn="ctr">
              <a:buNone/>
            </a:pPr>
            <a:r>
              <a:rPr lang="fa-IR" b="1" dirty="0">
                <a:solidFill>
                  <a:srgbClr val="FF0000"/>
                </a:solidFill>
              </a:rPr>
              <a:t>پاسخ تفصیلی در: مقاله «</a:t>
            </a:r>
            <a:r>
              <a:rPr lang="fa-IR" b="1" dirty="0">
                <a:solidFill>
                  <a:srgbClr val="FF0000"/>
                </a:solidFill>
                <a:hlinkClick r:id="rId2"/>
              </a:rPr>
              <a:t>بررسی نظر دکتر کديور درباره حجاب شرعی</a:t>
            </a:r>
            <a:r>
              <a:rPr lang="fa-IR" b="1" dirty="0">
                <a:solidFill>
                  <a:srgbClr val="FF0000"/>
                </a:solidFill>
              </a:rPr>
              <a:t>» ‌سوزنچی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بخش سوم: ایجاد اقوال فقهی جدید در قدما!</a:t>
            </a:r>
          </a:p>
        </p:txBody>
      </p:sp>
    </p:spTree>
    <p:extLst>
      <p:ext uri="{BB962C8B-B14F-4D97-AF65-F5344CB8AC3E}">
        <p14:creationId xmlns:p14="http://schemas.microsoft.com/office/powerpoint/2010/main" val="35540526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68" y="1200150"/>
            <a:ext cx="11895909" cy="5467350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fa-IR" sz="3000" b="1" dirty="0">
                <a:solidFill>
                  <a:schemeClr val="accent6">
                    <a:lumMod val="75000"/>
                  </a:schemeClr>
                </a:solidFill>
              </a:rPr>
              <a:t>فهم متون تخصصی فقهی</a:t>
            </a:r>
          </a:p>
          <a:p>
            <a:pPr marL="109728" indent="0" algn="ctr">
              <a:buNone/>
            </a:pPr>
            <a:endParaRPr lang="fa-IR" sz="2600" b="1" dirty="0"/>
          </a:p>
          <a:p>
            <a:pPr marL="365760" lvl="1" indent="0">
              <a:buNone/>
            </a:pPr>
            <a:r>
              <a:rPr lang="fa-IR" sz="2600" b="1" dirty="0"/>
              <a:t>الف) مبنای فقهی یک عالم را نمی‌توان ضابطه‌ای برای فهم عالم دیگر که با آن مبنا مخالف است، دانست.</a:t>
            </a:r>
          </a:p>
          <a:p>
            <a:pPr marL="603504" lvl="2" indent="0">
              <a:buNone/>
            </a:pPr>
            <a:r>
              <a:rPr lang="fa-IR" sz="2200" b="1" dirty="0"/>
              <a:t>اینکه اغلب متاخران ستر صلوتی و ستر نامحرم را یکی می‌دانند، نمی‌تواند ضابطه شود در مورد دیگرانی که تصریح کرده‌اند بین این دو فرق است.</a:t>
            </a:r>
          </a:p>
          <a:p>
            <a:pPr marL="365760" lvl="1" indent="0">
              <a:buNone/>
            </a:pPr>
            <a:r>
              <a:rPr lang="fa-IR" sz="2600" b="1" dirty="0">
                <a:solidFill>
                  <a:srgbClr val="FF0000"/>
                </a:solidFill>
              </a:rPr>
              <a:t>توضیح آنتروپولوژیک مفهوم پوشش </a:t>
            </a:r>
          </a:p>
          <a:p>
            <a:pPr marL="1229868" lvl="3" indent="-342900"/>
            <a:r>
              <a:rPr lang="fa-IR" sz="2200" b="1" dirty="0"/>
              <a:t>دلالت پوشیده محور: مقصود اصلی پوشاندن است (ستر نامحرم)</a:t>
            </a:r>
          </a:p>
          <a:p>
            <a:pPr marL="1229868" lvl="3" indent="-342900"/>
            <a:r>
              <a:rPr lang="fa-IR" sz="2200" b="1" dirty="0"/>
              <a:t>دلالت پوشاننده محور: مقصود اصلی ابزار پوشش است (ستر صلوتی)</a:t>
            </a:r>
          </a:p>
          <a:p>
            <a:pPr marL="365760" lvl="1" indent="0" algn="ctr">
              <a:buNone/>
            </a:pPr>
            <a:r>
              <a:rPr lang="fa-IR" sz="2200" b="1" dirty="0">
                <a:solidFill>
                  <a:srgbClr val="FF0000"/>
                </a:solidFill>
              </a:rPr>
              <a:t>توضیح بیشتر</a:t>
            </a:r>
          </a:p>
          <a:p>
            <a:pPr marL="365760" lvl="1" indent="0">
              <a:buNone/>
            </a:pPr>
            <a:r>
              <a:rPr lang="fa-IR" sz="2600" b="1" dirty="0"/>
              <a:t>ب) رد یک دلیل، لزوما رد مدعا و فتوا به خلاف نیست.</a:t>
            </a:r>
          </a:p>
          <a:p>
            <a:pPr marL="365760" lvl="1" indent="0">
              <a:buNone/>
            </a:pPr>
            <a:endParaRPr lang="fa-IR" sz="2600" b="1" dirty="0"/>
          </a:p>
          <a:p>
            <a:pPr marL="365760" lvl="1" indent="0">
              <a:buNone/>
            </a:pPr>
            <a:r>
              <a:rPr lang="fa-IR" sz="2600" b="1" dirty="0"/>
              <a:t>ج) ادبیات تخصصی هر رشته علمی</a:t>
            </a:r>
          </a:p>
          <a:p>
            <a:pPr marL="1229868" lvl="3" indent="-342900"/>
            <a:r>
              <a:rPr lang="fa-IR" sz="2200" b="1" dirty="0"/>
              <a:t>کلمات الظاهر، الاقوی، الاصح، و ... چه معنایی دارند؟ </a:t>
            </a:r>
          </a:p>
          <a:p>
            <a:pPr marL="1229868" lvl="3" indent="-342900"/>
            <a:r>
              <a:rPr lang="fa-IR" sz="2200" b="1" dirty="0"/>
              <a:t>کلمه «عورت» در ادبیات فقها چه معنایی دارد؟ (ص828-831)</a:t>
            </a:r>
          </a:p>
          <a:p>
            <a:pPr marL="886968" lvl="3" indent="0">
              <a:buNone/>
            </a:pPr>
            <a:endParaRPr lang="fa-IR" sz="2200" dirty="0"/>
          </a:p>
          <a:p>
            <a:pPr marL="365760" lvl="1" indent="0">
              <a:buNone/>
            </a:pPr>
            <a:r>
              <a:rPr lang="fa-IR" sz="2600" b="1" dirty="0"/>
              <a:t>د) نحوه تقنین:</a:t>
            </a:r>
          </a:p>
          <a:p>
            <a:pPr marL="603504" lvl="2" indent="0">
              <a:buNone/>
            </a:pPr>
            <a:r>
              <a:rPr lang="fa-IR" sz="2200" b="1" dirty="0"/>
              <a:t>استثنائات، مثال نقض هستند؟ یا قانون برآیند کسر و انکسار مصالح و مفاسد است؟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/>
              <a:t>ادله آقای ترکاشوند و مشکلات آن (4)</a:t>
            </a:r>
          </a:p>
        </p:txBody>
      </p:sp>
      <p:sp>
        <p:nvSpPr>
          <p:cNvPr id="4" name="Action Button: Back or Previous 3">
            <a:hlinkClick r:id="" action="ppaction://hlinkshowjump?jump=nextslide" highlightClick="1"/>
          </p:cNvPr>
          <p:cNvSpPr/>
          <p:nvPr/>
        </p:nvSpPr>
        <p:spPr>
          <a:xfrm>
            <a:off x="4761956" y="3745171"/>
            <a:ext cx="383177" cy="2973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677987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65BFE7-82EC-4F4C-7787-326214457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3" y="1325217"/>
            <a:ext cx="12091987" cy="5454649"/>
          </a:xfrm>
        </p:spPr>
        <p:txBody>
          <a:bodyPr>
            <a:normAutofit lnSpcReduction="10000"/>
          </a:bodyPr>
          <a:lstStyle/>
          <a:p>
            <a:pPr marL="109728" indent="0" algn="ctr">
              <a:spcAft>
                <a:spcPts val="600"/>
              </a:spcAft>
              <a:buNone/>
            </a:pPr>
            <a:r>
              <a:rPr lang="fa-IR" b="1" dirty="0"/>
              <a:t>الف. دلالت </a:t>
            </a:r>
            <a:r>
              <a:rPr lang="fa-IR" b="1" dirty="0" err="1"/>
              <a:t>پوشيده‌محور</a:t>
            </a:r>
            <a:r>
              <a:rPr lang="fa-IR" b="1" dirty="0"/>
              <a:t>: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/>
              <a:t>پوشاندن موضوع برای جلوگیری از </a:t>
            </a:r>
            <a:r>
              <a:rPr lang="fa-IR" b="1" dirty="0" err="1"/>
              <a:t>رؤيت</a:t>
            </a:r>
            <a:r>
              <a:rPr lang="fa-IR" b="1" dirty="0"/>
              <a:t>، بدون آنکه ابزار پوشاننده </a:t>
            </a:r>
            <a:r>
              <a:rPr lang="fa-IR" b="1" dirty="0" err="1"/>
              <a:t>موضوعيت</a:t>
            </a:r>
            <a:r>
              <a:rPr lang="fa-IR" b="1" dirty="0"/>
              <a:t> داشته باشد.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/>
              <a:t>الف.۱. چون </a:t>
            </a:r>
            <a:r>
              <a:rPr lang="fa-IR" b="1" dirty="0" err="1"/>
              <a:t>بايد</a:t>
            </a:r>
            <a:r>
              <a:rPr lang="fa-IR" b="1" dirty="0"/>
              <a:t> از چشمان مخاطبان پنهان بماند.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/>
              <a:t>الف.۲. چون شخص از </a:t>
            </a:r>
            <a:r>
              <a:rPr lang="fa-IR" b="1" dirty="0" err="1"/>
              <a:t>ديده‌شدن</a:t>
            </a:r>
            <a:r>
              <a:rPr lang="fa-IR" b="1" dirty="0"/>
              <a:t> آن موضوع توسط </a:t>
            </a:r>
            <a:r>
              <a:rPr lang="fa-IR" b="1" dirty="0" err="1"/>
              <a:t>ديگران</a:t>
            </a:r>
            <a:r>
              <a:rPr lang="fa-IR" b="1" dirty="0"/>
              <a:t> شرم دارد، ولو </a:t>
            </a:r>
            <a:r>
              <a:rPr lang="fa-IR" b="1" dirty="0" err="1"/>
              <a:t>ديگران</a:t>
            </a:r>
            <a:r>
              <a:rPr lang="fa-IR" b="1" dirty="0"/>
              <a:t> </a:t>
            </a:r>
            <a:r>
              <a:rPr lang="fa-IR" b="1" dirty="0" err="1"/>
              <a:t>دربارۀ</a:t>
            </a:r>
            <a:r>
              <a:rPr lang="fa-IR" b="1" dirty="0"/>
              <a:t> آنچه </a:t>
            </a:r>
            <a:r>
              <a:rPr lang="fa-IR" b="1" dirty="0" err="1"/>
              <a:t>پوشيده</a:t>
            </a:r>
            <a:r>
              <a:rPr lang="fa-IR" b="1" dirty="0"/>
              <a:t> شده‌، آگاهی دارند، </a:t>
            </a:r>
            <a:r>
              <a:rPr lang="fa-IR" b="1" dirty="0" err="1"/>
              <a:t>يا</a:t>
            </a:r>
            <a:r>
              <a:rPr lang="fa-IR" b="1" dirty="0"/>
              <a:t> برایشان قابل حدس زدن است.</a:t>
            </a:r>
          </a:p>
          <a:p>
            <a:pPr marL="109728" indent="0" algn="ctr">
              <a:spcAft>
                <a:spcPts val="600"/>
              </a:spcAft>
              <a:buNone/>
            </a:pPr>
            <a:r>
              <a:rPr lang="fa-IR" b="1" dirty="0"/>
              <a:t>ب. دلالت </a:t>
            </a:r>
            <a:r>
              <a:rPr lang="fa-IR" b="1" dirty="0" err="1"/>
              <a:t>پوشاننده‌محور</a:t>
            </a:r>
            <a:r>
              <a:rPr lang="fa-IR" b="1" dirty="0"/>
              <a:t>: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/>
              <a:t>ابزار پوشاننده خود به </a:t>
            </a:r>
            <a:r>
              <a:rPr lang="fa-IR" b="1" dirty="0" err="1"/>
              <a:t>مثابۀ</a:t>
            </a:r>
            <a:r>
              <a:rPr lang="fa-IR" b="1" dirty="0"/>
              <a:t> </a:t>
            </a:r>
            <a:r>
              <a:rPr lang="fa-IR" b="1" dirty="0" err="1"/>
              <a:t>يک</a:t>
            </a:r>
            <a:r>
              <a:rPr lang="fa-IR" b="1" dirty="0"/>
              <a:t> دال عمل </a:t>
            </a:r>
            <a:r>
              <a:rPr lang="fa-IR" b="1" dirty="0" err="1"/>
              <a:t>می‌کند</a:t>
            </a:r>
            <a:r>
              <a:rPr lang="fa-IR" b="1" dirty="0"/>
              <a:t> و عدم </a:t>
            </a:r>
            <a:r>
              <a:rPr lang="fa-IR" b="1" dirty="0" err="1"/>
              <a:t>رؤيت</a:t>
            </a:r>
            <a:r>
              <a:rPr lang="fa-IR" b="1" dirty="0"/>
              <a:t> </a:t>
            </a:r>
            <a:r>
              <a:rPr lang="fa-IR" b="1" dirty="0" err="1"/>
              <a:t>چيزی</a:t>
            </a:r>
            <a:r>
              <a:rPr lang="fa-IR" b="1" dirty="0"/>
              <a:t> </a:t>
            </a:r>
            <a:r>
              <a:rPr lang="fa-IR" b="1" dirty="0" err="1"/>
              <a:t>موضوعيت</a:t>
            </a:r>
            <a:r>
              <a:rPr lang="fa-IR" b="1" dirty="0"/>
              <a:t> ندارد.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/>
              <a:t>ب.۱. ناشی از </a:t>
            </a:r>
            <a:r>
              <a:rPr lang="fa-IR" b="1" dirty="0" err="1"/>
              <a:t>يک</a:t>
            </a:r>
            <a:r>
              <a:rPr lang="fa-IR" b="1" dirty="0"/>
              <a:t> قرارداد اجتماعی و متکی </a:t>
            </a:r>
            <a:r>
              <a:rPr lang="fa-IR" b="1" dirty="0" err="1"/>
              <a:t>بريک</a:t>
            </a:r>
            <a:r>
              <a:rPr lang="fa-IR" b="1" dirty="0"/>
              <a:t> دلالت </a:t>
            </a:r>
            <a:r>
              <a:rPr lang="fa-IR" b="1" dirty="0" err="1"/>
              <a:t>نمادين</a:t>
            </a:r>
            <a:r>
              <a:rPr lang="fa-IR" b="1" dirty="0"/>
              <a:t> (پوشش خاص بر سر در نماز </a:t>
            </a:r>
            <a:r>
              <a:rPr lang="fa-IR" b="1" dirty="0" err="1"/>
              <a:t>يهودیان</a:t>
            </a:r>
            <a:r>
              <a:rPr lang="fa-IR" b="1" dirty="0"/>
              <a:t>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/>
              <a:t>ب.۲. به عنوان </a:t>
            </a:r>
            <a:r>
              <a:rPr lang="fa-IR" b="1" dirty="0" err="1"/>
              <a:t>يک</a:t>
            </a:r>
            <a:r>
              <a:rPr lang="fa-IR" b="1" dirty="0"/>
              <a:t> </a:t>
            </a:r>
            <a:r>
              <a:rPr lang="fa-IR" b="1" dirty="0" err="1"/>
              <a:t>نشان‌گذار</a:t>
            </a:r>
            <a:r>
              <a:rPr lang="fa-IR" b="1" dirty="0"/>
              <a:t> برای جداسازی </a:t>
            </a:r>
            <a:r>
              <a:rPr lang="fa-IR" b="1" dirty="0" err="1"/>
              <a:t>يک</a:t>
            </a:r>
            <a:r>
              <a:rPr lang="fa-IR" b="1" dirty="0"/>
              <a:t> موضوع </a:t>
            </a:r>
            <a:r>
              <a:rPr lang="fa-IR" b="1" dirty="0" err="1"/>
              <a:t>نشاندار</a:t>
            </a:r>
            <a:r>
              <a:rPr lang="fa-IR" b="1" dirty="0"/>
              <a:t> از موضوع بی نشان (پوشش زنان اشرافی)</a:t>
            </a:r>
          </a:p>
          <a:p>
            <a:pPr marL="109728" indent="0" algn="ctr">
              <a:spcAft>
                <a:spcPts val="600"/>
              </a:spcAft>
              <a:buNone/>
            </a:pPr>
            <a:r>
              <a:rPr lang="fa-IR" b="1" dirty="0"/>
              <a:t>ج. دلالت </a:t>
            </a:r>
            <a:r>
              <a:rPr lang="fa-IR" b="1" dirty="0" err="1"/>
              <a:t>دیالوگی</a:t>
            </a:r>
            <a:r>
              <a:rPr lang="fa-IR" b="1" dirty="0"/>
              <a:t> </a:t>
            </a:r>
            <a:r>
              <a:rPr lang="fa-IR" b="1" dirty="0" err="1"/>
              <a:t>ميان</a:t>
            </a:r>
            <a:r>
              <a:rPr lang="fa-IR" b="1" dirty="0"/>
              <a:t> پوشاننده و </a:t>
            </a:r>
            <a:r>
              <a:rPr lang="fa-IR" b="1" dirty="0" err="1"/>
              <a:t>پوشيده</a:t>
            </a:r>
            <a:r>
              <a:rPr lang="fa-IR" b="1" dirty="0"/>
              <a:t> (برداشتن روسری از زن در طلاق </a:t>
            </a:r>
            <a:r>
              <a:rPr lang="fa-IR" b="1" dirty="0" err="1"/>
              <a:t>رجعی</a:t>
            </a:r>
            <a:r>
              <a:rPr lang="fa-IR" b="1" dirty="0"/>
              <a:t>) </a:t>
            </a:r>
          </a:p>
          <a:p>
            <a:pPr marL="109728" indent="0" algn="ctr">
              <a:spcAft>
                <a:spcPts val="600"/>
              </a:spcAft>
              <a:buNone/>
            </a:pPr>
            <a:r>
              <a:rPr lang="fa-IR" b="1" dirty="0"/>
              <a:t>منبع: </a:t>
            </a:r>
            <a:r>
              <a:rPr lang="fa-IR" b="1" dirty="0">
                <a:hlinkClick r:id="rId2"/>
              </a:rPr>
              <a:t>تاریخ و تحول حجاب (احمد </a:t>
            </a:r>
            <a:r>
              <a:rPr lang="fa-IR" b="1" dirty="0" err="1">
                <a:hlinkClick r:id="rId2"/>
              </a:rPr>
              <a:t>پاکتچی</a:t>
            </a:r>
            <a:r>
              <a:rPr lang="fa-IR" b="1" dirty="0">
                <a:hlinkClick r:id="rId2"/>
              </a:rPr>
              <a:t>)</a:t>
            </a:r>
            <a:endParaRPr lang="fa-IR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54E0C9-FB2B-AFDA-7CF4-DA5F6865A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50579"/>
          </a:xfrm>
        </p:spPr>
        <p:txBody>
          <a:bodyPr/>
          <a:lstStyle/>
          <a:p>
            <a:pPr algn="ctr"/>
            <a:r>
              <a:rPr lang="fa-IR" dirty="0"/>
              <a:t>انواع </a:t>
            </a:r>
            <a:r>
              <a:rPr lang="fa-IR" dirty="0" err="1"/>
              <a:t>دلالت‌های</a:t>
            </a:r>
            <a:r>
              <a:rPr lang="fa-IR" dirty="0"/>
              <a:t> </a:t>
            </a:r>
            <a:r>
              <a:rPr lang="fa-IR" dirty="0" err="1"/>
              <a:t>آنتروپولوژیک</a:t>
            </a:r>
            <a:r>
              <a:rPr lang="fa-IR" dirty="0"/>
              <a:t> (</a:t>
            </a:r>
            <a:r>
              <a:rPr lang="fa-IR" dirty="0" err="1"/>
              <a:t>مردم‌شناختی</a:t>
            </a:r>
            <a:r>
              <a:rPr lang="fa-IR" dirty="0"/>
              <a:t>) پوشش</a:t>
            </a:r>
          </a:p>
        </p:txBody>
      </p:sp>
    </p:spTree>
    <p:extLst>
      <p:ext uri="{BB962C8B-B14F-4D97-AF65-F5344CB8AC3E}">
        <p14:creationId xmlns:p14="http://schemas.microsoft.com/office/powerpoint/2010/main" val="14158936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7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7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7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7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7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3791" y="1802675"/>
            <a:ext cx="9919821" cy="285471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a-IR" sz="6000" dirty="0"/>
              <a:t>ر</a:t>
            </a:r>
            <a:r>
              <a:rPr lang="fa-IR" sz="6000" dirty="0">
                <a:solidFill>
                  <a:schemeClr val="accent6"/>
                </a:solidFill>
              </a:rPr>
              <a:t>َبِّ اشْرَحْ لي‏ صَدْری وَ يَسِّرْ لىِ أَمْرِى</a:t>
            </a:r>
            <a:r>
              <a:rPr lang="en-US" sz="6000" dirty="0">
                <a:solidFill>
                  <a:schemeClr val="accent6"/>
                </a:solidFill>
              </a:rPr>
              <a:t> </a:t>
            </a:r>
            <a:r>
              <a:rPr lang="fa-IR" sz="6000" dirty="0">
                <a:solidFill>
                  <a:schemeClr val="accent6"/>
                </a:solidFill>
              </a:rPr>
              <a:t>وَ احْلُلْ عُقْدَةً مِّن لِّسَانىِ</a:t>
            </a:r>
            <a:r>
              <a:rPr lang="en-US" sz="6000" dirty="0">
                <a:solidFill>
                  <a:schemeClr val="accent6"/>
                </a:solidFill>
              </a:rPr>
              <a:t> </a:t>
            </a:r>
            <a:r>
              <a:rPr lang="fa-IR" sz="6000" dirty="0">
                <a:solidFill>
                  <a:schemeClr val="accent6"/>
                </a:solidFill>
              </a:rPr>
              <a:t>يَفْقَهُواْ قَوْلىِ</a:t>
            </a:r>
            <a:endParaRPr lang="en-US" sz="6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187364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19817"/>
              </p:ext>
            </p:extLst>
          </p:nvPr>
        </p:nvGraphicFramePr>
        <p:xfrm>
          <a:off x="0" y="1020418"/>
          <a:ext cx="12192000" cy="5837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دلالت‌های آنتروپولوژیک (مردم‌شناختی) پوشش</a:t>
            </a:r>
          </a:p>
        </p:txBody>
      </p:sp>
      <p:sp>
        <p:nvSpPr>
          <p:cNvPr id="6" name="Action Button: Forward or Next 5">
            <a:hlinkClick r:id="rId7" action="ppaction://hlinksldjump" highlightClick="1"/>
          </p:cNvPr>
          <p:cNvSpPr/>
          <p:nvPr/>
        </p:nvSpPr>
        <p:spPr>
          <a:xfrm>
            <a:off x="230777" y="5050972"/>
            <a:ext cx="757646" cy="62701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973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tx1"/>
                </a:solidFill>
              </a:rPr>
              <a:t>از نظر ایشان چرا چنین تحریف عظیمی رخ داده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09599" y="6017622"/>
            <a:ext cx="5386917" cy="535577"/>
          </a:xfrm>
        </p:spPr>
        <p:txBody>
          <a:bodyPr/>
          <a:lstStyle/>
          <a:p>
            <a:r>
              <a:rPr lang="fa-IR" dirty="0"/>
              <a:t>از منظر فهم متون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6193368" y="6017622"/>
            <a:ext cx="5389033" cy="535578"/>
          </a:xfrm>
        </p:spPr>
        <p:txBody>
          <a:bodyPr/>
          <a:lstStyle/>
          <a:p>
            <a:r>
              <a:rPr lang="fa-IR" dirty="0"/>
              <a:t>از منظر وقایع اجتماعی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534913" y="1104661"/>
            <a:ext cx="5386917" cy="4773625"/>
          </a:xfrm>
        </p:spPr>
        <p:txBody>
          <a:bodyPr>
            <a:noAutofit/>
          </a:bodyPr>
          <a:lstStyle/>
          <a:p>
            <a:pPr lvl="0" fontAlgn="base"/>
            <a:r>
              <a:rPr lang="ar-SA" sz="1600" b="1" dirty="0"/>
              <a:t>احكام كتب مقد</a:t>
            </a:r>
            <a:r>
              <a:rPr lang="en-US" sz="1600" b="1" dirty="0"/>
              <a:t></a:t>
            </a:r>
            <a:r>
              <a:rPr lang="ar-SA" sz="1600" b="1" dirty="0"/>
              <a:t>س پيشين</a:t>
            </a:r>
            <a:endParaRPr lang="en-US" sz="1600" b="1" dirty="0"/>
          </a:p>
          <a:p>
            <a:pPr lvl="0" fontAlgn="base"/>
            <a:r>
              <a:rPr lang="ar-SA" sz="1600" b="1" dirty="0"/>
              <a:t>ناديده گرفتن شأن نزول وحي يا واقعي</a:t>
            </a:r>
            <a:r>
              <a:rPr lang="fa-IR" sz="1600" b="1" dirty="0"/>
              <a:t>ا</a:t>
            </a:r>
            <a:r>
              <a:rPr lang="ar-SA" sz="1600" b="1" dirty="0"/>
              <a:t>ت عصر پيامبر</a:t>
            </a:r>
            <a:endParaRPr lang="en-US" sz="1600" b="1" dirty="0"/>
          </a:p>
          <a:p>
            <a:pPr lvl="0" fontAlgn="base"/>
            <a:r>
              <a:rPr lang="ar-SA" sz="1600" b="1" dirty="0"/>
              <a:t>داستان ستر عورة آدم و حوا</a:t>
            </a:r>
            <a:endParaRPr lang="en-US" sz="1600" b="1" dirty="0"/>
          </a:p>
          <a:p>
            <a:pPr lvl="0" fontAlgn="base"/>
            <a:r>
              <a:rPr lang="ar-SA" sz="1600" b="1" dirty="0"/>
              <a:t>روايت عورة المؤمن علي المؤمن حرام</a:t>
            </a:r>
            <a:endParaRPr lang="en-US" sz="1600" b="1" dirty="0"/>
          </a:p>
          <a:p>
            <a:pPr lvl="0" fontAlgn="base"/>
            <a:r>
              <a:rPr lang="ar-SA" sz="1600" b="1" dirty="0"/>
              <a:t>روايت المرءة عورة (عورة شمردن زنان)</a:t>
            </a:r>
            <a:endParaRPr lang="en-US" sz="1600" b="1" dirty="0"/>
          </a:p>
          <a:p>
            <a:pPr lvl="0" fontAlgn="base"/>
            <a:r>
              <a:rPr lang="ar-SA" sz="1600" b="1" dirty="0"/>
              <a:t>تفسير إلا ماظهرمنها به </a:t>
            </a:r>
            <a:r>
              <a:rPr lang="fa-IR" sz="1600" b="1" dirty="0"/>
              <a:t>ص</a:t>
            </a:r>
            <a:r>
              <a:rPr lang="ar-SA" sz="1600" b="1" dirty="0"/>
              <a:t>رف وجه و كفيّن</a:t>
            </a:r>
            <a:endParaRPr lang="en-US" sz="1600" b="1" dirty="0"/>
          </a:p>
          <a:p>
            <a:pPr lvl="0" fontAlgn="base"/>
            <a:r>
              <a:rPr lang="ar-SA" sz="1600" b="1" dirty="0"/>
              <a:t>تصو</a:t>
            </a:r>
            <a:r>
              <a:rPr lang="en-US" sz="1600" b="1" dirty="0"/>
              <a:t></a:t>
            </a:r>
            <a:r>
              <a:rPr lang="ar-SA" sz="1600" b="1" dirty="0"/>
              <a:t>ر پرده نشيني زنان پيامبر و حضرت فاطمه</a:t>
            </a:r>
            <a:endParaRPr lang="en-US" sz="1600" b="1" dirty="0"/>
          </a:p>
          <a:p>
            <a:pPr lvl="0" fontAlgn="base"/>
            <a:r>
              <a:rPr lang="ar-SA" sz="1600" b="1" dirty="0"/>
              <a:t>احاديث نهي از نگاه</a:t>
            </a:r>
            <a:endParaRPr lang="en-US" sz="1600" b="1" dirty="0"/>
          </a:p>
          <a:p>
            <a:pPr lvl="0" fontAlgn="base"/>
            <a:r>
              <a:rPr lang="ar-SA" sz="1600" b="1" dirty="0"/>
              <a:t>احاديث نهي از ورود به حم</a:t>
            </a:r>
            <a:r>
              <a:rPr lang="fa-IR" sz="1600" b="1" dirty="0"/>
              <a:t>ا</a:t>
            </a:r>
            <a:r>
              <a:rPr lang="ar-SA" sz="1600" b="1" dirty="0"/>
              <a:t>م</a:t>
            </a:r>
            <a:endParaRPr lang="en-US" sz="1600" b="1" dirty="0"/>
          </a:p>
          <a:p>
            <a:pPr lvl="0" fontAlgn="base"/>
            <a:r>
              <a:rPr lang="ar-SA" sz="1600" b="1" dirty="0"/>
              <a:t>احاديث نهي از طواف عريان</a:t>
            </a:r>
            <a:endParaRPr lang="en-US" sz="1600" b="1" dirty="0"/>
          </a:p>
          <a:p>
            <a:r>
              <a:rPr lang="fa-IR" sz="1600" b="1" dirty="0"/>
              <a:t>احاديث نهي از خلوت  </a:t>
            </a:r>
          </a:p>
          <a:p>
            <a:r>
              <a:rPr lang="fa-IR" sz="1600" b="1" dirty="0"/>
              <a:t>پيدايش روسري (آيه جلباب)  </a:t>
            </a:r>
          </a:p>
          <a:p>
            <a:r>
              <a:rPr lang="fa-IR" sz="1600" b="1" dirty="0"/>
              <a:t>تبديل حجاب عرفي و اعتباري به حجاب شرعي  </a:t>
            </a:r>
          </a:p>
          <a:p>
            <a:r>
              <a:rPr lang="fa-IR" sz="1600" b="1" dirty="0"/>
              <a:t>خارج ساختن زنان از خطاب هاي مطلق  </a:t>
            </a:r>
          </a:p>
          <a:p>
            <a:r>
              <a:rPr lang="fa-IR" sz="1600" b="1" dirty="0"/>
              <a:t>افزايش حساسيتهاي فقهي به موازات افزايش و بهبود پوشاك</a:t>
            </a:r>
          </a:p>
          <a:p>
            <a:r>
              <a:rPr lang="fa-IR" sz="1800" b="1" dirty="0">
                <a:solidFill>
                  <a:srgbClr val="FF0000"/>
                </a:solidFill>
              </a:rPr>
              <a:t>دگرگوني معناي واژه ها و عبارات 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5921830" y="1444295"/>
            <a:ext cx="5660572" cy="394176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a-IR" b="1" dirty="0"/>
              <a:t>شخصیت </a:t>
            </a:r>
            <a:r>
              <a:rPr lang="ar-SA" b="1" dirty="0"/>
              <a:t>عمر</a:t>
            </a:r>
            <a:r>
              <a:rPr lang="fa-IR" b="1" dirty="0"/>
              <a:t> </a:t>
            </a:r>
            <a:r>
              <a:rPr lang="ar-SA" b="1" dirty="0"/>
              <a:t>بن خطاب </a:t>
            </a:r>
            <a:endParaRPr lang="fa-IR" b="1" dirty="0"/>
          </a:p>
          <a:p>
            <a:pPr marL="950976" lvl="2" indent="-457200">
              <a:buFont typeface="Wingdings" panose="05000000000000000000" pitchFamily="2" charset="2"/>
              <a:buChar char="§"/>
            </a:pPr>
            <a:r>
              <a:rPr lang="fa-IR" b="1" dirty="0"/>
              <a:t>آیا کار فرهنگی‌ای که پیامبر در 23 سال نتوانست انجام دهد عمر با خشونت در 5 سال انجام داد و همه مردم و شیعیان و خلفای عشرت‌طلب بعدی با او همراهی کردند؟</a:t>
            </a:r>
          </a:p>
          <a:p>
            <a:pPr marL="950976" lvl="2" indent="-457200">
              <a:buFont typeface="Wingdings" panose="05000000000000000000" pitchFamily="2" charset="2"/>
              <a:buChar char="§"/>
            </a:pPr>
            <a:endParaRPr lang="fa-IR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a-IR" b="1" dirty="0"/>
              <a:t>گره زدن تدين، اخلاق و حياء به پوشش و حجاب</a:t>
            </a:r>
          </a:p>
          <a:p>
            <a:pPr marL="950976" lvl="2" indent="-457200">
              <a:buFont typeface="Wingdings" panose="05000000000000000000" pitchFamily="2" charset="2"/>
              <a:buChar char="§"/>
            </a:pPr>
            <a:r>
              <a:rPr lang="fa-IR" b="1" dirty="0"/>
              <a:t>چه کسی این گره را زد و چرا؟ آیا صدها روایت و هزاران حکایت جعل شد و آیا همه مردم و اصحاب پیامبر و امامان شیعه این گره زدن ناروا را می‌دیدند و کسی چیزی نمی‌گفت؟ </a:t>
            </a:r>
          </a:p>
          <a:p>
            <a:pPr marL="950976" lvl="2" indent="-457200">
              <a:buFont typeface="Wingdings" panose="05000000000000000000" pitchFamily="2" charset="2"/>
              <a:buChar char="§"/>
            </a:pPr>
            <a:r>
              <a:rPr lang="fa-IR" b="1" dirty="0"/>
              <a:t>آیا گزاره اول شما (احکام کتاب مقدس) رد این مدعای شما نیست؟</a:t>
            </a:r>
          </a:p>
          <a:p>
            <a:pPr marL="950976" lvl="2" indent="-457200">
              <a:buFont typeface="Wingdings" panose="05000000000000000000" pitchFamily="2" charset="2"/>
              <a:buChar char="§"/>
            </a:pPr>
            <a:r>
              <a:rPr lang="fa-IR" b="1" dirty="0"/>
              <a:t>آیا واقعا حیا ربطی به پوشش ندارد و اگر کسی بدون هرگونه پوششی بیرون بیاید، بی‌حیا نیست؟</a:t>
            </a:r>
          </a:p>
        </p:txBody>
      </p:sp>
      <p:sp>
        <p:nvSpPr>
          <p:cNvPr id="5" name="Curved Right Arrow 4">
            <a:hlinkClick r:id="rId2" action="ppaction://hlinksldjump"/>
          </p:cNvPr>
          <p:cNvSpPr/>
          <p:nvPr/>
        </p:nvSpPr>
        <p:spPr>
          <a:xfrm>
            <a:off x="47767" y="122830"/>
            <a:ext cx="423080" cy="614149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9553" y="402609"/>
            <a:ext cx="4189863" cy="2157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1" eaLnBrk="1" latinLnBrk="0" hangingPunct="1">
              <a:lnSpc>
                <a:spcPct val="84000"/>
              </a:lnSpc>
              <a:spcBef>
                <a:spcPct val="0"/>
              </a:spcBef>
              <a:buNone/>
              <a:defRPr sz="48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5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1511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489" y="1166018"/>
            <a:ext cx="10972800" cy="4525963"/>
          </a:xfrm>
        </p:spPr>
        <p:txBody>
          <a:bodyPr/>
          <a:lstStyle/>
          <a:p>
            <a:pPr marL="109728" indent="0">
              <a:buNone/>
            </a:pPr>
            <a:r>
              <a:rPr lang="fa-IR" b="1" dirty="0"/>
              <a:t>تواتر یک واقعه در بستر نزاع‌های فقهی شدید شیعه وسنی </a:t>
            </a:r>
          </a:p>
          <a:p>
            <a:pPr marL="365760" lvl="1" indent="0">
              <a:buNone/>
            </a:pPr>
            <a:r>
              <a:rPr lang="fa-IR" b="1" dirty="0"/>
              <a:t>چرا فقها می‌گویند اصل حجاب زن (در حد کل بدن منهای وجه و کفین و قدمین) از ضروریات دین است</a:t>
            </a:r>
          </a:p>
          <a:p>
            <a:pPr marL="365760" lvl="1" indent="0" algn="ctr">
              <a:buNone/>
            </a:pPr>
            <a:r>
              <a:rPr lang="fa-IR" b="1" dirty="0"/>
              <a:t>(مثل اصل نماز و روزه)</a:t>
            </a:r>
          </a:p>
          <a:p>
            <a:pPr marL="109728" indent="0">
              <a:buNone/>
            </a:pPr>
            <a:br>
              <a:rPr lang="fa-IR" b="1" dirty="0"/>
            </a:br>
            <a:r>
              <a:rPr lang="fa-IR" b="1" dirty="0"/>
              <a:t>نادیده گرفتن ابواب متعدد مرتبط در شیعه و سنی، و هزاران شواهد میدانی که خودش آورده!</a:t>
            </a:r>
          </a:p>
          <a:p>
            <a:pPr marL="365760" lvl="1" indent="0">
              <a:buNone/>
            </a:pPr>
            <a:r>
              <a:rPr lang="fa-IR" b="1" dirty="0"/>
              <a:t>دیدن همسر؛ دیدن موی زن در خواستگاری، حرمت نگاه، پوشش کنیز و اهل کتاب و دیوانه و ...، پوشش در برابر غلام، احکام خصی، استثنائات مریض، پوشش و نظر پسر نابالغ و دختر نابالغ، خضاب، قنازع و قصص، قرامل (موی مصنوعی)، الثیاب الرقائق و ...</a:t>
            </a:r>
          </a:p>
          <a:p>
            <a:pPr marL="109728" indent="0">
              <a:buNone/>
            </a:pPr>
            <a:br>
              <a:rPr lang="fa-IR" b="1" dirty="0"/>
            </a:br>
            <a:r>
              <a:rPr lang="fa-IR" b="1" dirty="0"/>
              <a:t>میل خلفا عشرت طلب اموی و عباسی و جوامع بعدی به این بود که باشد یا نباشد؟</a:t>
            </a:r>
          </a:p>
          <a:p>
            <a:pPr marL="603504" lvl="2" indent="0">
              <a:buNone/>
            </a:pPr>
            <a:r>
              <a:rPr lang="fa-IR" sz="2200" b="1" dirty="0"/>
              <a:t>وجود سیره مستمره‌ای که خلاف دلخواه حاکمان عشرت‌طلب و بسیاری از عوام بوده است 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/>
              <a:t>آیا ممکن است چنین تحریفی 1400 سال ادامه یابد؟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78059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5032682"/>
          </a:xfrm>
        </p:spPr>
        <p:txBody>
          <a:bodyPr>
            <a:normAutofit lnSpcReduction="10000"/>
          </a:bodyPr>
          <a:lstStyle/>
          <a:p>
            <a:r>
              <a:rPr lang="fa-IR" sz="2400" b="1" dirty="0"/>
              <a:t>علاوه بر عدم اعتبار اغلب استدلالهای تاریخی و تمام استدلالهای زبان‌شناختی</a:t>
            </a:r>
          </a:p>
          <a:p>
            <a:r>
              <a:rPr lang="fa-IR" sz="2400" b="1" dirty="0"/>
              <a:t>زیاد کردن حجم با:</a:t>
            </a:r>
          </a:p>
          <a:p>
            <a:pPr lvl="1"/>
            <a:r>
              <a:rPr lang="fa-IR" sz="2000" b="1" dirty="0"/>
              <a:t>تکرار مکررات (توضیح در «فضاسازی‌...»)</a:t>
            </a:r>
          </a:p>
          <a:p>
            <a:pPr lvl="1"/>
            <a:r>
              <a:rPr lang="fa-IR" sz="2000" b="1" dirty="0"/>
              <a:t>پرداختن به بحثهای غیرمرتبط و القای ارتباط (مثلا ص392-420: خذوا زینتکم ... ربطی به حجاب شرعی ندارد!)</a:t>
            </a:r>
          </a:p>
          <a:p>
            <a:pPr lvl="1"/>
            <a:r>
              <a:rPr lang="fa-IR" sz="2000" b="1" dirty="0"/>
              <a:t>آوردن فیش‌های اصلی در متن (دکتر آذرتاش آذرنوش: این کار نباید بیش از 70 صفحه می‌شد)</a:t>
            </a:r>
          </a:p>
          <a:p>
            <a:endParaRPr lang="fa-IR" sz="2400" b="1" dirty="0"/>
          </a:p>
          <a:p>
            <a:r>
              <a:rPr lang="fa-IR" sz="2400" b="1" dirty="0"/>
              <a:t>آیا تحقیق دیگری انجام نشده؟</a:t>
            </a:r>
          </a:p>
          <a:p>
            <a:pPr lvl="1"/>
            <a:r>
              <a:rPr lang="fa-IR" sz="2000" b="1" dirty="0"/>
              <a:t>احمد پاکتچی (دکترای زبان‌شناسی تاریخی و دکترای فرق اسلامی) در دایرة‌المعارف بزرگ اسلامی، ج20، ص121-142 </a:t>
            </a:r>
          </a:p>
          <a:p>
            <a:pPr lvl="2"/>
            <a:r>
              <a:rPr lang="fa-IR" sz="1800" b="1" dirty="0"/>
              <a:t>الف. حجاب (19 هزار کلمه با استفاده از 136 منبع عربی + 36 منبع لاتین ؛ 511 ارجاع درون‌متنی) </a:t>
            </a:r>
          </a:p>
          <a:p>
            <a:pPr lvl="2" algn="l" rtl="0"/>
            <a:r>
              <a:rPr lang="en-US" sz="1100" b="1" dirty="0">
                <a:solidFill>
                  <a:srgbClr val="FF0000"/>
                </a:solidFill>
                <a:hlinkClick r:id="rId2"/>
              </a:rPr>
              <a:t>https://cgie.org.ir/fa/publication/entryview/5932</a:t>
            </a:r>
            <a:r>
              <a:rPr lang="fa-IR" sz="1100" b="1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fa-IR" sz="1800" b="1" dirty="0"/>
              <a:t>ب. </a:t>
            </a:r>
            <a:r>
              <a:rPr lang="fa-IR" sz="1800" b="1" dirty="0">
                <a:hlinkClick r:id="rId3"/>
              </a:rPr>
              <a:t>پوشاک در آموزه‌های اسلام </a:t>
            </a:r>
            <a:r>
              <a:rPr lang="fa-IR" sz="1800" b="1" dirty="0"/>
              <a:t>(7500 کلمه با استفاده از 116 منبع +  335 ارجاع درون‌متنی)</a:t>
            </a:r>
          </a:p>
          <a:p>
            <a:pPr lvl="2" algn="l" rtl="0"/>
            <a:r>
              <a:rPr lang="en-US" sz="1100" b="1" dirty="0">
                <a:hlinkClick r:id="rId4"/>
              </a:rPr>
              <a:t>https://www.cgie.org.ir/fa/publication/entryview/3999</a:t>
            </a:r>
            <a:r>
              <a:rPr lang="en-US" sz="1100" b="1" dirty="0"/>
              <a:t> </a:t>
            </a:r>
            <a:endParaRPr lang="fa-IR" sz="1100" b="1" dirty="0"/>
          </a:p>
          <a:p>
            <a:pPr lvl="1"/>
            <a:r>
              <a:rPr lang="fa-IR" sz="2000" b="1" dirty="0"/>
              <a:t>محمد عشایری منفرد (سطح 4 حوزه و استاد سطوح عالی در حوزه) در فصلنامه مطالعات جنسیت و خانواده، سال2، ش1.</a:t>
            </a:r>
          </a:p>
          <a:p>
            <a:pPr lvl="2"/>
            <a:r>
              <a:rPr lang="fa-IR" sz="1800" b="1" dirty="0"/>
              <a:t>مقاله پوشش زن جاهلی و امکان حجاب شرعی در عصر پیامبر (61 منبع و 141 ارجاع درون‌متنی)</a:t>
            </a:r>
          </a:p>
          <a:p>
            <a:pPr lvl="2" algn="l" rtl="0"/>
            <a:r>
              <a:rPr lang="en-US" sz="1000" b="1" dirty="0">
                <a:hlinkClick r:id="rId5"/>
              </a:rPr>
              <a:t>http://www.jgfs.ir/article_14980.html</a:t>
            </a:r>
            <a:r>
              <a:rPr lang="en-US" sz="1000" b="1" dirty="0"/>
              <a:t> </a:t>
            </a:r>
            <a:endParaRPr lang="fa-IR" sz="1000" b="1" dirty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163300" cy="1143000"/>
          </a:xfrm>
        </p:spPr>
        <p:txBody>
          <a:bodyPr>
            <a:normAutofit fontScale="90000"/>
          </a:bodyPr>
          <a:lstStyle/>
          <a:p>
            <a:r>
              <a:rPr lang="fa-IR" dirty="0"/>
              <a:t>آیا این بهترین تحقیق در این زمینه است و تحقیق جامع‌تری وجود ندارد؟</a:t>
            </a:r>
          </a:p>
        </p:txBody>
      </p:sp>
    </p:spTree>
    <p:extLst>
      <p:ext uri="{BB962C8B-B14F-4D97-AF65-F5344CB8AC3E}">
        <p14:creationId xmlns:p14="http://schemas.microsoft.com/office/powerpoint/2010/main" val="40419519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17566"/>
            <a:ext cx="10972800" cy="219456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حجاب‌پژوهی </a:t>
            </a:r>
            <a:br>
              <a:rPr lang="fa-IR" dirty="0"/>
            </a:br>
            <a:r>
              <a:rPr lang="fa-IR" sz="3100" dirty="0"/>
              <a:t>1. پوشش در زمان پیامبر</a:t>
            </a:r>
            <a:br>
              <a:rPr lang="fa-IR" sz="3100" dirty="0"/>
            </a:br>
            <a:r>
              <a:rPr lang="fa-IR" sz="3100" dirty="0"/>
              <a:t>2. پژوهش‌های فقهی حجاب</a:t>
            </a:r>
            <a:br>
              <a:rPr lang="fa-IR" sz="3100" dirty="0"/>
            </a:br>
            <a:r>
              <a:rPr lang="fa-IR" sz="3100" dirty="0"/>
              <a:t>3. مروری بر مطالعات حجاب</a:t>
            </a:r>
            <a:br>
              <a:rPr lang="fa-IR" sz="3100" dirty="0"/>
            </a:br>
            <a:r>
              <a:rPr lang="fa-IR" sz="2200" dirty="0"/>
              <a:t>ویراستار علمی: محمد عشایری منفرد</a:t>
            </a:r>
            <a:endParaRPr lang="fa-IR" sz="3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78496" y="698267"/>
            <a:ext cx="4435007" cy="788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30515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390525"/>
            <a:ext cx="12009120" cy="6371681"/>
          </a:xfrm>
          <a:prstGeom prst="rect">
            <a:avLst/>
          </a:prstGeom>
          <a:noFill/>
        </p:spPr>
      </p:sp>
      <p:sp>
        <p:nvSpPr>
          <p:cNvPr id="5" name="Freeform 4"/>
          <p:cNvSpPr/>
          <p:nvPr/>
        </p:nvSpPr>
        <p:spPr>
          <a:xfrm>
            <a:off x="10568544" y="2786306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10568544" y="2786306"/>
            <a:ext cx="212472" cy="63413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4138"/>
                </a:lnTo>
                <a:lnTo>
                  <a:pt x="212472" y="634138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10568544" y="2786306"/>
            <a:ext cx="212472" cy="163348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33481"/>
                </a:lnTo>
                <a:lnTo>
                  <a:pt x="212472" y="1633481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9425647" y="1313944"/>
            <a:ext cx="170729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1707290" y="148153"/>
                </a:lnTo>
                <a:lnTo>
                  <a:pt x="170729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8861254" y="2710106"/>
            <a:ext cx="211647" cy="365444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54447"/>
                </a:lnTo>
                <a:lnTo>
                  <a:pt x="211647" y="3654447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8861254" y="2710106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8861254" y="2710106"/>
            <a:ext cx="211647" cy="16508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50850"/>
                </a:lnTo>
                <a:lnTo>
                  <a:pt x="211647" y="1650850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8861254" y="2710106"/>
            <a:ext cx="211647" cy="6490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49052"/>
                </a:lnTo>
                <a:lnTo>
                  <a:pt x="211647" y="649052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9379927" y="1313944"/>
            <a:ext cx="9144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7153963" y="2494867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153963" y="2494867"/>
            <a:ext cx="211647" cy="5385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38544"/>
                </a:lnTo>
                <a:lnTo>
                  <a:pt x="211647" y="5385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7153963" y="2494867"/>
            <a:ext cx="220339" cy="163348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33481"/>
                </a:lnTo>
                <a:lnTo>
                  <a:pt x="220339" y="1633481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7718357" y="1313944"/>
            <a:ext cx="170729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707290" y="0"/>
                </a:moveTo>
                <a:lnTo>
                  <a:pt x="1707290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450131" y="1140923"/>
            <a:ext cx="256093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2560935" y="148153"/>
                </a:lnTo>
                <a:lnTo>
                  <a:pt x="2560935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3450131" y="1140923"/>
            <a:ext cx="85364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853645" y="148153"/>
                </a:lnTo>
                <a:lnTo>
                  <a:pt x="853645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eform 20"/>
          <p:cNvSpPr/>
          <p:nvPr/>
        </p:nvSpPr>
        <p:spPr>
          <a:xfrm>
            <a:off x="2596486" y="1140923"/>
            <a:ext cx="85364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53645" y="0"/>
                </a:moveTo>
                <a:lnTo>
                  <a:pt x="853645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889196" y="1140923"/>
            <a:ext cx="256093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60935" y="0"/>
                </a:moveTo>
                <a:lnTo>
                  <a:pt x="2560935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reeform 22"/>
          <p:cNvSpPr/>
          <p:nvPr/>
        </p:nvSpPr>
        <p:spPr>
          <a:xfrm>
            <a:off x="2744639" y="43543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ناتمام بودن ادله مورد ادعا</a:t>
            </a:r>
            <a:endParaRPr lang="en-US" sz="1800" b="1" kern="1200" dirty="0"/>
          </a:p>
        </p:txBody>
      </p:sp>
      <p:sp>
        <p:nvSpPr>
          <p:cNvPr id="24" name="Freeform 23"/>
          <p:cNvSpPr/>
          <p:nvPr/>
        </p:nvSpPr>
        <p:spPr>
          <a:xfrm>
            <a:off x="183704" y="1437229"/>
            <a:ext cx="1410983" cy="1334141"/>
          </a:xfrm>
          <a:custGeom>
            <a:avLst/>
            <a:gdLst>
              <a:gd name="connsiteX0" fmla="*/ 0 w 1410983"/>
              <a:gd name="connsiteY0" fmla="*/ 0 h 1334141"/>
              <a:gd name="connsiteX1" fmla="*/ 1410983 w 1410983"/>
              <a:gd name="connsiteY1" fmla="*/ 0 h 1334141"/>
              <a:gd name="connsiteX2" fmla="*/ 1410983 w 1410983"/>
              <a:gd name="connsiteY2" fmla="*/ 1334141 h 1334141"/>
              <a:gd name="connsiteX3" fmla="*/ 0 w 1410983"/>
              <a:gd name="connsiteY3" fmla="*/ 1334141 h 1334141"/>
              <a:gd name="connsiteX4" fmla="*/ 0 w 1410983"/>
              <a:gd name="connsiteY4" fmla="*/ 0 h 1334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334141">
                <a:moveTo>
                  <a:pt x="0" y="0"/>
                </a:moveTo>
                <a:lnTo>
                  <a:pt x="1410983" y="0"/>
                </a:lnTo>
                <a:lnTo>
                  <a:pt x="1410983" y="1334141"/>
                </a:lnTo>
                <a:lnTo>
                  <a:pt x="0" y="13341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مشکل در فهم متون تاریخی</a:t>
            </a:r>
            <a:endParaRPr lang="en-US" sz="1800" b="1" kern="1200" dirty="0"/>
          </a:p>
        </p:txBody>
      </p:sp>
      <p:sp>
        <p:nvSpPr>
          <p:cNvPr id="25" name="Freeform 24"/>
          <p:cNvSpPr/>
          <p:nvPr/>
        </p:nvSpPr>
        <p:spPr>
          <a:xfrm>
            <a:off x="1890994" y="1437229"/>
            <a:ext cx="1410983" cy="1429389"/>
          </a:xfrm>
          <a:custGeom>
            <a:avLst/>
            <a:gdLst>
              <a:gd name="connsiteX0" fmla="*/ 0 w 1410983"/>
              <a:gd name="connsiteY0" fmla="*/ 0 h 1429389"/>
              <a:gd name="connsiteX1" fmla="*/ 1410983 w 1410983"/>
              <a:gd name="connsiteY1" fmla="*/ 0 h 1429389"/>
              <a:gd name="connsiteX2" fmla="*/ 1410983 w 1410983"/>
              <a:gd name="connsiteY2" fmla="*/ 1429389 h 1429389"/>
              <a:gd name="connsiteX3" fmla="*/ 0 w 1410983"/>
              <a:gd name="connsiteY3" fmla="*/ 1429389 h 1429389"/>
              <a:gd name="connsiteX4" fmla="*/ 0 w 1410983"/>
              <a:gd name="connsiteY4" fmla="*/ 0 h 14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29389">
                <a:moveTo>
                  <a:pt x="0" y="0"/>
                </a:moveTo>
                <a:lnTo>
                  <a:pt x="1410983" y="0"/>
                </a:lnTo>
                <a:lnTo>
                  <a:pt x="1410983" y="1429389"/>
                </a:lnTo>
                <a:lnTo>
                  <a:pt x="0" y="14293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مشکل در استنادات تاریخی</a:t>
            </a:r>
          </a:p>
        </p:txBody>
      </p:sp>
      <p:sp>
        <p:nvSpPr>
          <p:cNvPr id="26" name="Freeform 25"/>
          <p:cNvSpPr/>
          <p:nvPr/>
        </p:nvSpPr>
        <p:spPr>
          <a:xfrm>
            <a:off x="3598285" y="1437229"/>
            <a:ext cx="1410983" cy="1461807"/>
          </a:xfrm>
          <a:custGeom>
            <a:avLst/>
            <a:gdLst>
              <a:gd name="connsiteX0" fmla="*/ 0 w 1410983"/>
              <a:gd name="connsiteY0" fmla="*/ 0 h 1461807"/>
              <a:gd name="connsiteX1" fmla="*/ 1410983 w 1410983"/>
              <a:gd name="connsiteY1" fmla="*/ 0 h 1461807"/>
              <a:gd name="connsiteX2" fmla="*/ 1410983 w 1410983"/>
              <a:gd name="connsiteY2" fmla="*/ 1461807 h 1461807"/>
              <a:gd name="connsiteX3" fmla="*/ 0 w 1410983"/>
              <a:gd name="connsiteY3" fmla="*/ 1461807 h 1461807"/>
              <a:gd name="connsiteX4" fmla="*/ 0 w 1410983"/>
              <a:gd name="connsiteY4" fmla="*/ 0 h 1461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61807">
                <a:moveTo>
                  <a:pt x="0" y="0"/>
                </a:moveTo>
                <a:lnTo>
                  <a:pt x="1410983" y="0"/>
                </a:lnTo>
                <a:lnTo>
                  <a:pt x="1410983" y="1461807"/>
                </a:lnTo>
                <a:lnTo>
                  <a:pt x="0" y="14618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فضاسازی برای </a:t>
            </a:r>
            <a:r>
              <a:rPr lang="fa-IR" b="1" dirty="0"/>
              <a:t>همراه کردن مخاطب</a:t>
            </a:r>
            <a:endParaRPr lang="fa-IR" sz="1800" b="1" kern="1200" dirty="0"/>
          </a:p>
        </p:txBody>
      </p:sp>
      <p:sp>
        <p:nvSpPr>
          <p:cNvPr id="27" name="Freeform 26"/>
          <p:cNvSpPr/>
          <p:nvPr/>
        </p:nvSpPr>
        <p:spPr>
          <a:xfrm>
            <a:off x="5305575" y="1437229"/>
            <a:ext cx="1410983" cy="1429389"/>
          </a:xfrm>
          <a:custGeom>
            <a:avLst/>
            <a:gdLst>
              <a:gd name="connsiteX0" fmla="*/ 0 w 1410983"/>
              <a:gd name="connsiteY0" fmla="*/ 0 h 1429389"/>
              <a:gd name="connsiteX1" fmla="*/ 1410983 w 1410983"/>
              <a:gd name="connsiteY1" fmla="*/ 0 h 1429389"/>
              <a:gd name="connsiteX2" fmla="*/ 1410983 w 1410983"/>
              <a:gd name="connsiteY2" fmla="*/ 1429389 h 1429389"/>
              <a:gd name="connsiteX3" fmla="*/ 0 w 1410983"/>
              <a:gd name="connsiteY3" fmla="*/ 1429389 h 1429389"/>
              <a:gd name="connsiteX4" fmla="*/ 0 w 1410983"/>
              <a:gd name="connsiteY4" fmla="*/ 0 h 14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29389">
                <a:moveTo>
                  <a:pt x="0" y="0"/>
                </a:moveTo>
                <a:lnTo>
                  <a:pt x="1410983" y="0"/>
                </a:lnTo>
                <a:lnTo>
                  <a:pt x="1410983" y="1429389"/>
                </a:lnTo>
                <a:lnTo>
                  <a:pt x="0" y="14293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فهم متون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تخصصی فقه</a:t>
            </a:r>
          </a:p>
        </p:txBody>
      </p:sp>
      <p:sp>
        <p:nvSpPr>
          <p:cNvPr id="28" name="Freeform 27"/>
          <p:cNvSpPr/>
          <p:nvPr/>
        </p:nvSpPr>
        <p:spPr>
          <a:xfrm>
            <a:off x="8316684" y="435431"/>
            <a:ext cx="2217925" cy="878513"/>
          </a:xfrm>
          <a:custGeom>
            <a:avLst/>
            <a:gdLst>
              <a:gd name="connsiteX0" fmla="*/ 0 w 2217925"/>
              <a:gd name="connsiteY0" fmla="*/ 0 h 878513"/>
              <a:gd name="connsiteX1" fmla="*/ 2217925 w 2217925"/>
              <a:gd name="connsiteY1" fmla="*/ 0 h 878513"/>
              <a:gd name="connsiteX2" fmla="*/ 2217925 w 2217925"/>
              <a:gd name="connsiteY2" fmla="*/ 878513 h 878513"/>
              <a:gd name="connsiteX3" fmla="*/ 0 w 2217925"/>
              <a:gd name="connsiteY3" fmla="*/ 878513 h 878513"/>
              <a:gd name="connsiteX4" fmla="*/ 0 w 2217925"/>
              <a:gd name="connsiteY4" fmla="*/ 0 h 87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7925" h="878513">
                <a:moveTo>
                  <a:pt x="0" y="0"/>
                </a:moveTo>
                <a:lnTo>
                  <a:pt x="2217925" y="0"/>
                </a:lnTo>
                <a:lnTo>
                  <a:pt x="2217925" y="878513"/>
                </a:lnTo>
                <a:lnTo>
                  <a:pt x="0" y="8785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واقعیات تاریخی که نادیده گرفته شده</a:t>
            </a:r>
            <a:endParaRPr lang="en-US" sz="1800" b="1" kern="1200" dirty="0"/>
          </a:p>
        </p:txBody>
      </p:sp>
      <p:sp>
        <p:nvSpPr>
          <p:cNvPr id="29" name="Freeform 28"/>
          <p:cNvSpPr/>
          <p:nvPr/>
        </p:nvSpPr>
        <p:spPr>
          <a:xfrm>
            <a:off x="7012865" y="1610251"/>
            <a:ext cx="1410983" cy="884616"/>
          </a:xfrm>
          <a:custGeom>
            <a:avLst/>
            <a:gdLst>
              <a:gd name="connsiteX0" fmla="*/ 0 w 1410983"/>
              <a:gd name="connsiteY0" fmla="*/ 0 h 884616"/>
              <a:gd name="connsiteX1" fmla="*/ 1410983 w 1410983"/>
              <a:gd name="connsiteY1" fmla="*/ 0 h 884616"/>
              <a:gd name="connsiteX2" fmla="*/ 1410983 w 1410983"/>
              <a:gd name="connsiteY2" fmla="*/ 884616 h 884616"/>
              <a:gd name="connsiteX3" fmla="*/ 0 w 1410983"/>
              <a:gd name="connsiteY3" fmla="*/ 884616 h 884616"/>
              <a:gd name="connsiteX4" fmla="*/ 0 w 1410983"/>
              <a:gd name="connsiteY4" fmla="*/ 0 h 884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884616">
                <a:moveTo>
                  <a:pt x="0" y="0"/>
                </a:moveTo>
                <a:lnTo>
                  <a:pt x="1410983" y="0"/>
                </a:lnTo>
                <a:lnTo>
                  <a:pt x="1410983" y="884616"/>
                </a:lnTo>
                <a:lnTo>
                  <a:pt x="0" y="88461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رواج برهنگی در یک قوم؟!</a:t>
            </a:r>
            <a:endParaRPr lang="en-US" sz="1800" b="1" kern="1200" dirty="0"/>
          </a:p>
        </p:txBody>
      </p:sp>
      <p:sp>
        <p:nvSpPr>
          <p:cNvPr id="30" name="Freeform 29"/>
          <p:cNvSpPr/>
          <p:nvPr/>
        </p:nvSpPr>
        <p:spPr>
          <a:xfrm>
            <a:off x="7374303" y="3775603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مردم‌شناسان</a:t>
            </a:r>
            <a:endParaRPr lang="en-US" sz="1800" b="1" kern="1200" dirty="0"/>
          </a:p>
        </p:txBody>
      </p:sp>
      <p:sp>
        <p:nvSpPr>
          <p:cNvPr id="31" name="Freeform 30"/>
          <p:cNvSpPr/>
          <p:nvPr/>
        </p:nvSpPr>
        <p:spPr>
          <a:xfrm>
            <a:off x="7365611" y="2680666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قرآن کریم</a:t>
            </a:r>
            <a:endParaRPr lang="en-US" sz="1800" b="1" kern="1200" dirty="0"/>
          </a:p>
        </p:txBody>
      </p:sp>
      <p:sp>
        <p:nvSpPr>
          <p:cNvPr id="32" name="Freeform 31"/>
          <p:cNvSpPr/>
          <p:nvPr/>
        </p:nvSpPr>
        <p:spPr>
          <a:xfrm>
            <a:off x="7365611" y="479477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مورخان</a:t>
            </a:r>
            <a:endParaRPr lang="en-US" sz="1800" b="1" kern="1200" dirty="0"/>
          </a:p>
        </p:txBody>
      </p:sp>
      <p:sp>
        <p:nvSpPr>
          <p:cNvPr id="33" name="Freeform 32"/>
          <p:cNvSpPr/>
          <p:nvPr/>
        </p:nvSpPr>
        <p:spPr>
          <a:xfrm>
            <a:off x="8720155" y="1610251"/>
            <a:ext cx="1410983" cy="1099854"/>
          </a:xfrm>
          <a:custGeom>
            <a:avLst/>
            <a:gdLst>
              <a:gd name="connsiteX0" fmla="*/ 0 w 1410983"/>
              <a:gd name="connsiteY0" fmla="*/ 0 h 1099854"/>
              <a:gd name="connsiteX1" fmla="*/ 1410983 w 1410983"/>
              <a:gd name="connsiteY1" fmla="*/ 0 h 1099854"/>
              <a:gd name="connsiteX2" fmla="*/ 1410983 w 1410983"/>
              <a:gd name="connsiteY2" fmla="*/ 1099854 h 1099854"/>
              <a:gd name="connsiteX3" fmla="*/ 0 w 1410983"/>
              <a:gd name="connsiteY3" fmla="*/ 1099854 h 1099854"/>
              <a:gd name="connsiteX4" fmla="*/ 0 w 1410983"/>
              <a:gd name="connsiteY4" fmla="*/ 0 h 1099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099854">
                <a:moveTo>
                  <a:pt x="0" y="0"/>
                </a:moveTo>
                <a:lnTo>
                  <a:pt x="1410983" y="0"/>
                </a:lnTo>
                <a:lnTo>
                  <a:pt x="1410983" y="1099854"/>
                </a:lnTo>
                <a:lnTo>
                  <a:pt x="0" y="10998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آیا در عرب جاهلی برهنگی عادی بوده</a:t>
            </a:r>
            <a:r>
              <a:rPr lang="fa-IR" sz="1800" b="1" kern="1200" dirty="0">
                <a:hlinkClick r:id="rId2" action="ppaction://hlinksldjump"/>
              </a:rPr>
              <a:t>؟</a:t>
            </a:r>
            <a:endParaRPr lang="fa-IR" sz="1800" b="1" kern="1200" dirty="0"/>
          </a:p>
        </p:txBody>
      </p:sp>
      <p:sp>
        <p:nvSpPr>
          <p:cNvPr id="34" name="Freeform 33"/>
          <p:cNvSpPr/>
          <p:nvPr/>
        </p:nvSpPr>
        <p:spPr>
          <a:xfrm>
            <a:off x="9072901" y="3006412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گزارش‌های تاریخی</a:t>
            </a:r>
          </a:p>
        </p:txBody>
      </p:sp>
      <p:sp>
        <p:nvSpPr>
          <p:cNvPr id="35" name="Freeform 34"/>
          <p:cNvSpPr/>
          <p:nvPr/>
        </p:nvSpPr>
        <p:spPr>
          <a:xfrm>
            <a:off x="9072901" y="400821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بیش از 70 کلمه برای لباس</a:t>
            </a:r>
          </a:p>
        </p:txBody>
      </p:sp>
      <p:sp>
        <p:nvSpPr>
          <p:cNvPr id="36" name="Freeform 35"/>
          <p:cNvSpPr/>
          <p:nvPr/>
        </p:nvSpPr>
        <p:spPr>
          <a:xfrm>
            <a:off x="9072901" y="5010009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شاهراه تجاری</a:t>
            </a:r>
          </a:p>
        </p:txBody>
      </p:sp>
      <p:sp>
        <p:nvSpPr>
          <p:cNvPr id="37" name="Freeform 36"/>
          <p:cNvSpPr/>
          <p:nvPr/>
        </p:nvSpPr>
        <p:spPr>
          <a:xfrm>
            <a:off x="9072901" y="6011807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مکه یا مدینه؟</a:t>
            </a:r>
          </a:p>
        </p:txBody>
      </p:sp>
      <p:sp>
        <p:nvSpPr>
          <p:cNvPr id="38" name="Freeform 37"/>
          <p:cNvSpPr/>
          <p:nvPr/>
        </p:nvSpPr>
        <p:spPr>
          <a:xfrm>
            <a:off x="10427445" y="1610251"/>
            <a:ext cx="1410983" cy="1176054"/>
          </a:xfrm>
          <a:custGeom>
            <a:avLst/>
            <a:gdLst>
              <a:gd name="connsiteX0" fmla="*/ 0 w 1410983"/>
              <a:gd name="connsiteY0" fmla="*/ 0 h 1176054"/>
              <a:gd name="connsiteX1" fmla="*/ 1410983 w 1410983"/>
              <a:gd name="connsiteY1" fmla="*/ 0 h 1176054"/>
              <a:gd name="connsiteX2" fmla="*/ 1410983 w 1410983"/>
              <a:gd name="connsiteY2" fmla="*/ 1176054 h 1176054"/>
              <a:gd name="connsiteX3" fmla="*/ 0 w 1410983"/>
              <a:gd name="connsiteY3" fmla="*/ 1176054 h 1176054"/>
              <a:gd name="connsiteX4" fmla="*/ 0 w 1410983"/>
              <a:gd name="connsiteY4" fmla="*/ 0 h 117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176054">
                <a:moveTo>
                  <a:pt x="0" y="0"/>
                </a:moveTo>
                <a:lnTo>
                  <a:pt x="1410983" y="0"/>
                </a:lnTo>
                <a:lnTo>
                  <a:pt x="1410983" y="1176054"/>
                </a:lnTo>
                <a:lnTo>
                  <a:pt x="0" y="11760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آیا ممکن است چنین تحریفی ادامه یابد؟</a:t>
            </a:r>
          </a:p>
        </p:txBody>
      </p:sp>
      <p:sp>
        <p:nvSpPr>
          <p:cNvPr id="39" name="Freeform 38"/>
          <p:cNvSpPr/>
          <p:nvPr/>
        </p:nvSpPr>
        <p:spPr>
          <a:xfrm>
            <a:off x="10781016" y="4067042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تواتر میدانی</a:t>
            </a:r>
          </a:p>
        </p:txBody>
      </p:sp>
      <p:sp>
        <p:nvSpPr>
          <p:cNvPr id="40" name="Freeform 39"/>
          <p:cNvSpPr/>
          <p:nvPr/>
        </p:nvSpPr>
        <p:spPr>
          <a:xfrm>
            <a:off x="10781016" y="3067698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سالم ماندن در نزاع شیعه و سنی</a:t>
            </a:r>
          </a:p>
        </p:txBody>
      </p:sp>
      <p:sp>
        <p:nvSpPr>
          <p:cNvPr id="41" name="Freeform 40"/>
          <p:cNvSpPr/>
          <p:nvPr/>
        </p:nvSpPr>
        <p:spPr>
          <a:xfrm>
            <a:off x="10780191" y="5086209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حاکمان عشرت‌طلب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52683" y="3975235"/>
            <a:ext cx="4780267" cy="1141413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سیر بحث در بررسی </a:t>
            </a:r>
            <a:br>
              <a:rPr lang="fa-IR" dirty="0"/>
            </a:br>
            <a:r>
              <a:rPr lang="fa-IR" dirty="0"/>
              <a:t>وضعیت پوشش عرب جاهلی</a:t>
            </a:r>
          </a:p>
        </p:txBody>
      </p:sp>
    </p:spTree>
    <p:extLst>
      <p:ext uri="{BB962C8B-B14F-4D97-AF65-F5344CB8AC3E}">
        <p14:creationId xmlns:p14="http://schemas.microsoft.com/office/powerpoint/2010/main" val="29651248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fa-IR" b="1" dirty="0"/>
              <a:t>آیا با محکمات باید متشابهات را تفسیر کرد یا بالعکس؟!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b="1" dirty="0">
                <a:solidFill>
                  <a:srgbClr val="0070C0"/>
                </a:solidFill>
              </a:rPr>
              <a:t>هُوَ الَّذي أَنْزَلَ عَلَيْكَ الْكِتابَ مِنْهُ آياتٌ مُحْكَماتٌ هُنَّ أُمُّ الْكِتابِ وَ أُخَرُ مُتَشابِهات‏ َأَمَّا الَّذينَ في‏ قُلُوبِهِمْ زَيْغٌ فَيَتَّبِعُونَ ما تَشابَهَ مِنْهُ ابْتِغاءَ الْفِتْنَةِ وَ ابْتِغاءَ تَأْويلِه‏   </a:t>
            </a:r>
            <a:r>
              <a:rPr lang="fa-IR" b="1" dirty="0"/>
              <a:t>(آل‌عمران/7)</a:t>
            </a:r>
          </a:p>
          <a:p>
            <a:pPr marL="109728" indent="0">
              <a:lnSpc>
                <a:spcPct val="150000"/>
              </a:lnSpc>
              <a:buNone/>
            </a:pPr>
            <a:endParaRPr lang="fa-IR" b="1" dirty="0"/>
          </a:p>
          <a:p>
            <a:pPr marL="109728" indent="0">
              <a:lnSpc>
                <a:spcPct val="150000"/>
              </a:lnSpc>
              <a:buNone/>
            </a:pPr>
            <a:r>
              <a:rPr lang="fa-IR" b="1" dirty="0"/>
              <a:t>مبادا از نظر خودمان خوب تحقیق کنیم اما ...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b="1" dirty="0">
                <a:solidFill>
                  <a:srgbClr val="0070C0"/>
                </a:solidFill>
              </a:rPr>
              <a:t>قُلْ هَلْ نُنَبِّئُكُمْ بِالْأَخْسَرينَ أَعْمالاً ؛ الَّذينَ ضَلَّ سَعْيُهُمْ فِي الْحَياةِ الدُّنْيا وَ هُمْ يَحْسَبُونَ أَنَّهُمْ يُحْسِنُونَ صُنْعاً  </a:t>
            </a:r>
            <a:r>
              <a:rPr lang="fa-IR" b="1" dirty="0"/>
              <a:t>(کهف/103-104)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هشداری به خود و دیگران</a:t>
            </a:r>
          </a:p>
        </p:txBody>
      </p:sp>
    </p:spTree>
    <p:extLst>
      <p:ext uri="{BB962C8B-B14F-4D97-AF65-F5344CB8AC3E}">
        <p14:creationId xmlns:p14="http://schemas.microsoft.com/office/powerpoint/2010/main" val="674410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062446"/>
            <a:ext cx="10972800" cy="3483428"/>
          </a:xfrm>
        </p:spPr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rgbClr val="0070C0"/>
                </a:solidFill>
              </a:rPr>
              <a:t>و آخر دعوانا ان الحمد لله رب العالمین</a:t>
            </a:r>
          </a:p>
        </p:txBody>
      </p:sp>
    </p:spTree>
    <p:extLst>
      <p:ext uri="{BB962C8B-B14F-4D97-AF65-F5344CB8AC3E}">
        <p14:creationId xmlns:p14="http://schemas.microsoft.com/office/powerpoint/2010/main" val="379963880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8850" y="304287"/>
            <a:ext cx="8378433" cy="3397623"/>
          </a:xfrm>
        </p:spPr>
        <p:txBody>
          <a:bodyPr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a-IR" sz="6600" dirty="0"/>
              <a:t>بررسی حجاب شرعی در عصر پیامبر </a:t>
            </a:r>
            <a:r>
              <a:rPr lang="fa-IR" sz="3200" dirty="0"/>
              <a:t>صلی الله علیه و آله و سلم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393" y="3357155"/>
            <a:ext cx="3487811" cy="1573176"/>
          </a:xfrm>
        </p:spPr>
        <p:txBody>
          <a:bodyPr anchor="ctr">
            <a:normAutofit/>
          </a:bodyPr>
          <a:lstStyle/>
          <a:p>
            <a:r>
              <a:rPr lang="fa-IR" sz="4400" dirty="0">
                <a:latin typeface="IranNastaliq" panose="02020505000000020003" pitchFamily="18" charset="0"/>
                <a:cs typeface="IranNastaliq" panose="02020505000000020003" pitchFamily="18" charset="0"/>
              </a:rPr>
              <a:t>حسین سوزنچی</a:t>
            </a:r>
          </a:p>
        </p:txBody>
      </p:sp>
    </p:spTree>
    <p:extLst>
      <p:ext uri="{BB962C8B-B14F-4D97-AF65-F5344CB8AC3E}">
        <p14:creationId xmlns:p14="http://schemas.microsoft.com/office/powerpoint/2010/main" val="2958281197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a-IR" b="1" dirty="0"/>
              <a:t>آیا حجاب شرعی زنان به این صورتی که می‌شناسیم در زمان پیامبر ص واجب شده است؟ آیا در میان فقها اختلافی در زمینه حجاب شرعی وجود داشته است؟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b="1" dirty="0">
                <a:solidFill>
                  <a:schemeClr val="accent6"/>
                </a:solidFill>
              </a:rPr>
              <a:t>وجوب حجاب در محدوده غیر از وجه و کفین و قدمین، از ضروریات اسلام است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/>
              <a:t>(ضروری دین: هرکس به دین می‌نگرد این را مربوط به آن می‌داند.)</a:t>
            </a:r>
          </a:p>
          <a:p>
            <a:pPr lvl="1">
              <a:lnSpc>
                <a:spcPct val="150000"/>
              </a:lnSpc>
            </a:pPr>
            <a:r>
              <a:rPr lang="fa-IR" sz="2000" b="1" dirty="0"/>
              <a:t>غیرمسلمانها هم حجاب را نماد مسلمانی می‌دانند</a:t>
            </a:r>
          </a:p>
          <a:p>
            <a:pPr lvl="1">
              <a:lnSpc>
                <a:spcPct val="150000"/>
              </a:lnSpc>
            </a:pPr>
            <a:r>
              <a:rPr lang="fa-IR" sz="2000" b="1" dirty="0"/>
              <a:t>شیعه و سنی علیرغم اختلافات حتی در بسیاری از احکام عبادی مثل نماز، در </a:t>
            </a:r>
            <a:r>
              <a:rPr lang="fa-IR" sz="2000" b="1" dirty="0">
                <a:solidFill>
                  <a:srgbClr val="C00000"/>
                </a:solidFill>
              </a:rPr>
              <a:t>وجوب</a:t>
            </a:r>
            <a:r>
              <a:rPr lang="fa-IR" sz="2000" b="1" dirty="0"/>
              <a:t> حجاب سر و بدن زن اختلافی نکرده‌اند (همه اختلافات فقط در محدوده </a:t>
            </a:r>
            <a:r>
              <a:rPr lang="fa-IR" sz="2000" b="1" dirty="0">
                <a:solidFill>
                  <a:srgbClr val="C00000"/>
                </a:solidFill>
              </a:rPr>
              <a:t>جواز یا وجوب </a:t>
            </a:r>
            <a:r>
              <a:rPr lang="fa-IR" sz="2000" b="1" dirty="0"/>
              <a:t>پوشش وجه و کفین و قدمین بوده)</a:t>
            </a:r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endParaRPr lang="fa-IR" b="1" dirty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>
                <a:solidFill>
                  <a:srgbClr val="FF0000"/>
                </a:solidFill>
              </a:rPr>
              <a:t>وضعیت حجاب در گذشته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269149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3178" y="1393371"/>
            <a:ext cx="11623292" cy="546462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>
                <a:solidFill>
                  <a:srgbClr val="C00000"/>
                </a:solidFill>
              </a:rPr>
              <a:t>بخش اول: بررسی وضعیت پوشش در جامعه عرب پیش از بعثت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dirty="0"/>
              <a:t>آیا حجاب شرعی به صورتی که همگان فهمیده‌اند، امکان دارد؟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>
                <a:solidFill>
                  <a:srgbClr val="C00000"/>
                </a:solidFill>
              </a:rPr>
              <a:t>بخش دوم: مناقشه در فهم متعارف آیات قرآن کریم با توجه به گزارش تاریخی!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dirty="0"/>
              <a:t>ارائه معنای جدیدی از تمامی کلمات و آیات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dirty="0">
                <a:solidFill>
                  <a:srgbClr val="C00000"/>
                </a:solidFill>
              </a:rPr>
              <a:t>  </a:t>
            </a:r>
            <a:r>
              <a:rPr lang="fa-IR" sz="2400" b="1" dirty="0">
                <a:solidFill>
                  <a:srgbClr val="C00000"/>
                </a:solidFill>
              </a:rPr>
              <a:t>بخش سوم: ایجاد دو قول جدید در فقه با توجه به گزارش تاریخی!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>
                <a:solidFill>
                  <a:srgbClr val="FF0000"/>
                </a:solidFill>
              </a:rPr>
              <a:t>برای تفصیل مراجعه کنید به: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88869" y="320041"/>
            <a:ext cx="9858102" cy="1073330"/>
          </a:xfrm>
        </p:spPr>
        <p:txBody>
          <a:bodyPr>
            <a:noAutofit/>
          </a:bodyPr>
          <a:lstStyle/>
          <a:p>
            <a:pPr algn="ctr"/>
            <a:r>
              <a:rPr lang="fa-IR" sz="3600" dirty="0"/>
              <a:t>سیر کتاب «حجاب شرعی در عصر پیامبر» (ص</a:t>
            </a:r>
            <a:r>
              <a:rPr lang="en-US" sz="3600" dirty="0"/>
              <a:t>(</a:t>
            </a:r>
          </a:p>
        </p:txBody>
      </p:sp>
      <p:sp>
        <p:nvSpPr>
          <p:cNvPr id="8" name="Curved Right Arrow 7">
            <a:hlinkClick r:id="rId2" action="ppaction://hlinksldjump"/>
          </p:cNvPr>
          <p:cNvSpPr/>
          <p:nvPr/>
        </p:nvSpPr>
        <p:spPr>
          <a:xfrm>
            <a:off x="47767" y="122830"/>
            <a:ext cx="423080" cy="614149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7768" y="4015409"/>
            <a:ext cx="8990216" cy="271976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457200" indent="-457200" algn="r">
              <a:buAutoNum type="arabicPeriod"/>
            </a:pPr>
            <a:r>
              <a:rPr lang="fa-IR" sz="2400" dirty="0">
                <a:hlinkClick r:id="rId3"/>
              </a:rPr>
              <a:t>نقد مکتوب</a:t>
            </a:r>
            <a:r>
              <a:rPr lang="fa-IR" sz="2400" dirty="0"/>
              <a:t> و </a:t>
            </a:r>
            <a:r>
              <a:rPr lang="fa-IR" sz="2400" dirty="0">
                <a:hlinkClick r:id="rId4"/>
              </a:rPr>
              <a:t>مناظره سوزنچی با </a:t>
            </a:r>
            <a:r>
              <a:rPr lang="fa-IR" sz="2400" dirty="0" err="1">
                <a:hlinkClick r:id="rId4"/>
              </a:rPr>
              <a:t>ترکاشوند</a:t>
            </a:r>
            <a:endParaRPr lang="fa-IR" sz="2400" dirty="0"/>
          </a:p>
          <a:p>
            <a:pPr marL="457200" indent="-457200" algn="r">
              <a:buAutoNum type="arabicPeriod"/>
            </a:pPr>
            <a:r>
              <a:rPr lang="fa-IR" sz="2400" dirty="0"/>
              <a:t>. کتاب «</a:t>
            </a:r>
            <a:r>
              <a:rPr lang="fa-IR" sz="2400" dirty="0">
                <a:hlinkClick r:id="rId5" action="ppaction://hlinksldjump"/>
              </a:rPr>
              <a:t>حجاب‌پژوهی</a:t>
            </a:r>
            <a:r>
              <a:rPr lang="fa-IR" sz="2400" dirty="0"/>
              <a:t>» در 3 جلد (به اهتمام مرکز تحقیقات زن و خانواده)</a:t>
            </a:r>
          </a:p>
          <a:p>
            <a:pPr lvl="1" algn="r"/>
            <a:r>
              <a:rPr lang="fa-IR" sz="2000" b="1" dirty="0"/>
              <a:t>۳. </a:t>
            </a:r>
            <a:r>
              <a:rPr lang="fa-I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دو مقاله از دکتر احمد </a:t>
            </a:r>
            <a:r>
              <a:rPr lang="fa-IR" sz="2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پاکتچی</a:t>
            </a:r>
            <a:r>
              <a:rPr lang="fa-I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a-IR" sz="2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(دکترای </a:t>
            </a:r>
            <a:r>
              <a:rPr lang="fa-IR" sz="20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زبان‌شناسی</a:t>
            </a:r>
            <a:r>
              <a:rPr lang="fa-IR" sz="2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تاریخی و دکترای فرق اسلامی) </a:t>
            </a:r>
            <a:r>
              <a:rPr lang="fa-I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در </a:t>
            </a:r>
            <a:r>
              <a:rPr lang="fa-IR" sz="2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دایرة‌المعارف</a:t>
            </a:r>
            <a:r>
              <a:rPr lang="fa-I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بزرگ اسلامی، ج20، ص121-142 </a:t>
            </a:r>
          </a:p>
          <a:p>
            <a:pPr lvl="2" algn="r"/>
            <a:r>
              <a:rPr lang="fa-IR" sz="2000" b="1" dirty="0"/>
              <a:t>الف. </a:t>
            </a:r>
            <a:r>
              <a:rPr lang="fa-IR" sz="2000" b="1" dirty="0">
                <a:hlinkClick r:id="rId6"/>
              </a:rPr>
              <a:t>حجاب</a:t>
            </a:r>
            <a:r>
              <a:rPr lang="fa-IR" sz="2000" b="1" dirty="0"/>
              <a:t> (19 هزار کلمه با استفاده از 136 منبع عربی + 36 منبع لاتین ؛ 511 ارجاع </a:t>
            </a:r>
            <a:r>
              <a:rPr lang="fa-IR" sz="2000" b="1" dirty="0" err="1"/>
              <a:t>درون‌متنی</a:t>
            </a:r>
            <a:r>
              <a:rPr lang="fa-IR" sz="2000" b="1" dirty="0"/>
              <a:t>)</a:t>
            </a:r>
          </a:p>
          <a:p>
            <a:pPr lvl="2" algn="r"/>
            <a:r>
              <a:rPr lang="fa-IR" sz="2000" b="1" dirty="0"/>
              <a:t>ب. </a:t>
            </a:r>
            <a:r>
              <a:rPr lang="fa-IR" sz="2000" b="1" dirty="0">
                <a:hlinkClick r:id="rId7"/>
              </a:rPr>
              <a:t>پوشاک در </a:t>
            </a:r>
            <a:r>
              <a:rPr lang="fa-IR" sz="2000" b="1" dirty="0" err="1">
                <a:hlinkClick r:id="rId7"/>
              </a:rPr>
              <a:t>آموزه‌های</a:t>
            </a:r>
            <a:r>
              <a:rPr lang="fa-IR" sz="2000" b="1" dirty="0">
                <a:hlinkClick r:id="rId7"/>
              </a:rPr>
              <a:t> اسلام </a:t>
            </a:r>
            <a:r>
              <a:rPr lang="fa-IR" sz="2000" b="1" dirty="0"/>
              <a:t>(7500 کلمه با استفاده از 116 منبع +  335 ارجاع </a:t>
            </a:r>
            <a:r>
              <a:rPr lang="fa-IR" sz="2000" b="1" dirty="0" err="1"/>
              <a:t>درون‌متنی</a:t>
            </a:r>
            <a:r>
              <a:rPr lang="fa-IR" sz="2000" b="1" dirty="0"/>
              <a:t>)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7803104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25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5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5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390525"/>
            <a:ext cx="12009120" cy="6371681"/>
          </a:xfrm>
          <a:prstGeom prst="rect">
            <a:avLst/>
          </a:prstGeom>
          <a:noFill/>
        </p:spPr>
      </p:sp>
      <p:sp>
        <p:nvSpPr>
          <p:cNvPr id="5" name="Freeform 4"/>
          <p:cNvSpPr/>
          <p:nvPr/>
        </p:nvSpPr>
        <p:spPr>
          <a:xfrm>
            <a:off x="10568544" y="2786306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10568544" y="2786306"/>
            <a:ext cx="212472" cy="63413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4138"/>
                </a:lnTo>
                <a:lnTo>
                  <a:pt x="212472" y="634138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10568544" y="2786306"/>
            <a:ext cx="212472" cy="163348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33481"/>
                </a:lnTo>
                <a:lnTo>
                  <a:pt x="212472" y="1633481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9425647" y="1313944"/>
            <a:ext cx="170729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1707290" y="148153"/>
                </a:lnTo>
                <a:lnTo>
                  <a:pt x="170729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8861254" y="2710106"/>
            <a:ext cx="211647" cy="365444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54447"/>
                </a:lnTo>
                <a:lnTo>
                  <a:pt x="211647" y="3654447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8861254" y="2710106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8861254" y="2710106"/>
            <a:ext cx="211647" cy="16508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50850"/>
                </a:lnTo>
                <a:lnTo>
                  <a:pt x="211647" y="1650850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8861254" y="2710106"/>
            <a:ext cx="211647" cy="6490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49052"/>
                </a:lnTo>
                <a:lnTo>
                  <a:pt x="211647" y="649052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9379927" y="1313944"/>
            <a:ext cx="9144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7153963" y="2494867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153963" y="2494867"/>
            <a:ext cx="211647" cy="5385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38544"/>
                </a:lnTo>
                <a:lnTo>
                  <a:pt x="211647" y="5385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7153963" y="2494867"/>
            <a:ext cx="220339" cy="163348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33481"/>
                </a:lnTo>
                <a:lnTo>
                  <a:pt x="220339" y="1633481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7718357" y="1313944"/>
            <a:ext cx="170729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707290" y="0"/>
                </a:moveTo>
                <a:lnTo>
                  <a:pt x="1707290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450131" y="1140923"/>
            <a:ext cx="256093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2560935" y="148153"/>
                </a:lnTo>
                <a:lnTo>
                  <a:pt x="2560935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3450131" y="1140923"/>
            <a:ext cx="85364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853645" y="148153"/>
                </a:lnTo>
                <a:lnTo>
                  <a:pt x="853645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eform 20"/>
          <p:cNvSpPr/>
          <p:nvPr/>
        </p:nvSpPr>
        <p:spPr>
          <a:xfrm>
            <a:off x="2596486" y="1140923"/>
            <a:ext cx="85364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53645" y="0"/>
                </a:moveTo>
                <a:lnTo>
                  <a:pt x="853645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889196" y="1140923"/>
            <a:ext cx="256093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60935" y="0"/>
                </a:moveTo>
                <a:lnTo>
                  <a:pt x="2560935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reeform 22"/>
          <p:cNvSpPr/>
          <p:nvPr/>
        </p:nvSpPr>
        <p:spPr>
          <a:xfrm>
            <a:off x="2744639" y="43543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ناتمام بودن ادله مورد ادعا</a:t>
            </a:r>
            <a:endParaRPr lang="en-US" sz="1800" b="1" kern="1200" dirty="0"/>
          </a:p>
        </p:txBody>
      </p:sp>
      <p:sp>
        <p:nvSpPr>
          <p:cNvPr id="24" name="Freeform 23"/>
          <p:cNvSpPr/>
          <p:nvPr/>
        </p:nvSpPr>
        <p:spPr>
          <a:xfrm>
            <a:off x="183704" y="1437229"/>
            <a:ext cx="1410983" cy="1334141"/>
          </a:xfrm>
          <a:custGeom>
            <a:avLst/>
            <a:gdLst>
              <a:gd name="connsiteX0" fmla="*/ 0 w 1410983"/>
              <a:gd name="connsiteY0" fmla="*/ 0 h 1334141"/>
              <a:gd name="connsiteX1" fmla="*/ 1410983 w 1410983"/>
              <a:gd name="connsiteY1" fmla="*/ 0 h 1334141"/>
              <a:gd name="connsiteX2" fmla="*/ 1410983 w 1410983"/>
              <a:gd name="connsiteY2" fmla="*/ 1334141 h 1334141"/>
              <a:gd name="connsiteX3" fmla="*/ 0 w 1410983"/>
              <a:gd name="connsiteY3" fmla="*/ 1334141 h 1334141"/>
              <a:gd name="connsiteX4" fmla="*/ 0 w 1410983"/>
              <a:gd name="connsiteY4" fmla="*/ 0 h 1334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334141">
                <a:moveTo>
                  <a:pt x="0" y="0"/>
                </a:moveTo>
                <a:lnTo>
                  <a:pt x="1410983" y="0"/>
                </a:lnTo>
                <a:lnTo>
                  <a:pt x="1410983" y="1334141"/>
                </a:lnTo>
                <a:lnTo>
                  <a:pt x="0" y="13341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مشکل در فهم متون تاریخی</a:t>
            </a:r>
            <a:endParaRPr lang="en-US" sz="1800" b="1" kern="1200" dirty="0"/>
          </a:p>
        </p:txBody>
      </p:sp>
      <p:sp>
        <p:nvSpPr>
          <p:cNvPr id="25" name="Freeform 24"/>
          <p:cNvSpPr/>
          <p:nvPr/>
        </p:nvSpPr>
        <p:spPr>
          <a:xfrm>
            <a:off x="1890994" y="1437229"/>
            <a:ext cx="1410983" cy="1429389"/>
          </a:xfrm>
          <a:custGeom>
            <a:avLst/>
            <a:gdLst>
              <a:gd name="connsiteX0" fmla="*/ 0 w 1410983"/>
              <a:gd name="connsiteY0" fmla="*/ 0 h 1429389"/>
              <a:gd name="connsiteX1" fmla="*/ 1410983 w 1410983"/>
              <a:gd name="connsiteY1" fmla="*/ 0 h 1429389"/>
              <a:gd name="connsiteX2" fmla="*/ 1410983 w 1410983"/>
              <a:gd name="connsiteY2" fmla="*/ 1429389 h 1429389"/>
              <a:gd name="connsiteX3" fmla="*/ 0 w 1410983"/>
              <a:gd name="connsiteY3" fmla="*/ 1429389 h 1429389"/>
              <a:gd name="connsiteX4" fmla="*/ 0 w 1410983"/>
              <a:gd name="connsiteY4" fmla="*/ 0 h 14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29389">
                <a:moveTo>
                  <a:pt x="0" y="0"/>
                </a:moveTo>
                <a:lnTo>
                  <a:pt x="1410983" y="0"/>
                </a:lnTo>
                <a:lnTo>
                  <a:pt x="1410983" y="1429389"/>
                </a:lnTo>
                <a:lnTo>
                  <a:pt x="0" y="14293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مشکل در استنادات تاریخی</a:t>
            </a:r>
          </a:p>
        </p:txBody>
      </p:sp>
      <p:sp>
        <p:nvSpPr>
          <p:cNvPr id="26" name="Freeform 25"/>
          <p:cNvSpPr/>
          <p:nvPr/>
        </p:nvSpPr>
        <p:spPr>
          <a:xfrm>
            <a:off x="3598285" y="1437229"/>
            <a:ext cx="1410983" cy="1461807"/>
          </a:xfrm>
          <a:custGeom>
            <a:avLst/>
            <a:gdLst>
              <a:gd name="connsiteX0" fmla="*/ 0 w 1410983"/>
              <a:gd name="connsiteY0" fmla="*/ 0 h 1461807"/>
              <a:gd name="connsiteX1" fmla="*/ 1410983 w 1410983"/>
              <a:gd name="connsiteY1" fmla="*/ 0 h 1461807"/>
              <a:gd name="connsiteX2" fmla="*/ 1410983 w 1410983"/>
              <a:gd name="connsiteY2" fmla="*/ 1461807 h 1461807"/>
              <a:gd name="connsiteX3" fmla="*/ 0 w 1410983"/>
              <a:gd name="connsiteY3" fmla="*/ 1461807 h 1461807"/>
              <a:gd name="connsiteX4" fmla="*/ 0 w 1410983"/>
              <a:gd name="connsiteY4" fmla="*/ 0 h 1461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61807">
                <a:moveTo>
                  <a:pt x="0" y="0"/>
                </a:moveTo>
                <a:lnTo>
                  <a:pt x="1410983" y="0"/>
                </a:lnTo>
                <a:lnTo>
                  <a:pt x="1410983" y="1461807"/>
                </a:lnTo>
                <a:lnTo>
                  <a:pt x="0" y="14618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فضاسازی برای </a:t>
            </a:r>
            <a:r>
              <a:rPr lang="fa-IR" b="1" dirty="0"/>
              <a:t>همراه کردن مخاطب</a:t>
            </a:r>
            <a:endParaRPr lang="fa-IR" sz="1800" b="1" kern="1200" dirty="0"/>
          </a:p>
        </p:txBody>
      </p:sp>
      <p:sp>
        <p:nvSpPr>
          <p:cNvPr id="27" name="Freeform 26"/>
          <p:cNvSpPr/>
          <p:nvPr/>
        </p:nvSpPr>
        <p:spPr>
          <a:xfrm>
            <a:off x="5305575" y="1437229"/>
            <a:ext cx="1410983" cy="1429389"/>
          </a:xfrm>
          <a:custGeom>
            <a:avLst/>
            <a:gdLst>
              <a:gd name="connsiteX0" fmla="*/ 0 w 1410983"/>
              <a:gd name="connsiteY0" fmla="*/ 0 h 1429389"/>
              <a:gd name="connsiteX1" fmla="*/ 1410983 w 1410983"/>
              <a:gd name="connsiteY1" fmla="*/ 0 h 1429389"/>
              <a:gd name="connsiteX2" fmla="*/ 1410983 w 1410983"/>
              <a:gd name="connsiteY2" fmla="*/ 1429389 h 1429389"/>
              <a:gd name="connsiteX3" fmla="*/ 0 w 1410983"/>
              <a:gd name="connsiteY3" fmla="*/ 1429389 h 1429389"/>
              <a:gd name="connsiteX4" fmla="*/ 0 w 1410983"/>
              <a:gd name="connsiteY4" fmla="*/ 0 h 14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29389">
                <a:moveTo>
                  <a:pt x="0" y="0"/>
                </a:moveTo>
                <a:lnTo>
                  <a:pt x="1410983" y="0"/>
                </a:lnTo>
                <a:lnTo>
                  <a:pt x="1410983" y="1429389"/>
                </a:lnTo>
                <a:lnTo>
                  <a:pt x="0" y="14293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فهم متون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تخصصی فقه</a:t>
            </a:r>
          </a:p>
        </p:txBody>
      </p:sp>
      <p:sp>
        <p:nvSpPr>
          <p:cNvPr id="28" name="Freeform 27"/>
          <p:cNvSpPr/>
          <p:nvPr/>
        </p:nvSpPr>
        <p:spPr>
          <a:xfrm>
            <a:off x="8316684" y="435431"/>
            <a:ext cx="2217925" cy="878513"/>
          </a:xfrm>
          <a:custGeom>
            <a:avLst/>
            <a:gdLst>
              <a:gd name="connsiteX0" fmla="*/ 0 w 2217925"/>
              <a:gd name="connsiteY0" fmla="*/ 0 h 878513"/>
              <a:gd name="connsiteX1" fmla="*/ 2217925 w 2217925"/>
              <a:gd name="connsiteY1" fmla="*/ 0 h 878513"/>
              <a:gd name="connsiteX2" fmla="*/ 2217925 w 2217925"/>
              <a:gd name="connsiteY2" fmla="*/ 878513 h 878513"/>
              <a:gd name="connsiteX3" fmla="*/ 0 w 2217925"/>
              <a:gd name="connsiteY3" fmla="*/ 878513 h 878513"/>
              <a:gd name="connsiteX4" fmla="*/ 0 w 2217925"/>
              <a:gd name="connsiteY4" fmla="*/ 0 h 87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7925" h="878513">
                <a:moveTo>
                  <a:pt x="0" y="0"/>
                </a:moveTo>
                <a:lnTo>
                  <a:pt x="2217925" y="0"/>
                </a:lnTo>
                <a:lnTo>
                  <a:pt x="2217925" y="878513"/>
                </a:lnTo>
                <a:lnTo>
                  <a:pt x="0" y="8785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واقعیات تاریخی که نادیده گرفته شده</a:t>
            </a:r>
            <a:endParaRPr lang="en-US" sz="1800" b="1" kern="1200" dirty="0"/>
          </a:p>
        </p:txBody>
      </p:sp>
      <p:sp>
        <p:nvSpPr>
          <p:cNvPr id="29" name="Freeform 28"/>
          <p:cNvSpPr/>
          <p:nvPr/>
        </p:nvSpPr>
        <p:spPr>
          <a:xfrm>
            <a:off x="7012865" y="1610251"/>
            <a:ext cx="1410983" cy="884616"/>
          </a:xfrm>
          <a:custGeom>
            <a:avLst/>
            <a:gdLst>
              <a:gd name="connsiteX0" fmla="*/ 0 w 1410983"/>
              <a:gd name="connsiteY0" fmla="*/ 0 h 884616"/>
              <a:gd name="connsiteX1" fmla="*/ 1410983 w 1410983"/>
              <a:gd name="connsiteY1" fmla="*/ 0 h 884616"/>
              <a:gd name="connsiteX2" fmla="*/ 1410983 w 1410983"/>
              <a:gd name="connsiteY2" fmla="*/ 884616 h 884616"/>
              <a:gd name="connsiteX3" fmla="*/ 0 w 1410983"/>
              <a:gd name="connsiteY3" fmla="*/ 884616 h 884616"/>
              <a:gd name="connsiteX4" fmla="*/ 0 w 1410983"/>
              <a:gd name="connsiteY4" fmla="*/ 0 h 884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884616">
                <a:moveTo>
                  <a:pt x="0" y="0"/>
                </a:moveTo>
                <a:lnTo>
                  <a:pt x="1410983" y="0"/>
                </a:lnTo>
                <a:lnTo>
                  <a:pt x="1410983" y="884616"/>
                </a:lnTo>
                <a:lnTo>
                  <a:pt x="0" y="88461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رواج برهنگی در یک قوم؟!</a:t>
            </a:r>
            <a:endParaRPr lang="en-US" sz="1800" b="1" kern="1200" dirty="0"/>
          </a:p>
        </p:txBody>
      </p:sp>
      <p:sp>
        <p:nvSpPr>
          <p:cNvPr id="30" name="Freeform 29"/>
          <p:cNvSpPr/>
          <p:nvPr/>
        </p:nvSpPr>
        <p:spPr>
          <a:xfrm>
            <a:off x="7374303" y="3775603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مردم‌شناسان</a:t>
            </a:r>
            <a:endParaRPr lang="en-US" sz="1800" b="1" kern="1200" dirty="0"/>
          </a:p>
        </p:txBody>
      </p:sp>
      <p:sp>
        <p:nvSpPr>
          <p:cNvPr id="31" name="Freeform 30"/>
          <p:cNvSpPr/>
          <p:nvPr/>
        </p:nvSpPr>
        <p:spPr>
          <a:xfrm>
            <a:off x="7365611" y="2680666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قرآن کریم</a:t>
            </a:r>
            <a:endParaRPr lang="en-US" sz="1800" b="1" kern="1200" dirty="0"/>
          </a:p>
        </p:txBody>
      </p:sp>
      <p:sp>
        <p:nvSpPr>
          <p:cNvPr id="32" name="Freeform 31"/>
          <p:cNvSpPr/>
          <p:nvPr/>
        </p:nvSpPr>
        <p:spPr>
          <a:xfrm>
            <a:off x="7365611" y="479477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مورخان</a:t>
            </a:r>
            <a:endParaRPr lang="en-US" sz="1800" b="1" kern="1200" dirty="0"/>
          </a:p>
        </p:txBody>
      </p:sp>
      <p:sp>
        <p:nvSpPr>
          <p:cNvPr id="33" name="Freeform 32"/>
          <p:cNvSpPr/>
          <p:nvPr/>
        </p:nvSpPr>
        <p:spPr>
          <a:xfrm>
            <a:off x="8720155" y="1610251"/>
            <a:ext cx="1410983" cy="1099854"/>
          </a:xfrm>
          <a:custGeom>
            <a:avLst/>
            <a:gdLst>
              <a:gd name="connsiteX0" fmla="*/ 0 w 1410983"/>
              <a:gd name="connsiteY0" fmla="*/ 0 h 1099854"/>
              <a:gd name="connsiteX1" fmla="*/ 1410983 w 1410983"/>
              <a:gd name="connsiteY1" fmla="*/ 0 h 1099854"/>
              <a:gd name="connsiteX2" fmla="*/ 1410983 w 1410983"/>
              <a:gd name="connsiteY2" fmla="*/ 1099854 h 1099854"/>
              <a:gd name="connsiteX3" fmla="*/ 0 w 1410983"/>
              <a:gd name="connsiteY3" fmla="*/ 1099854 h 1099854"/>
              <a:gd name="connsiteX4" fmla="*/ 0 w 1410983"/>
              <a:gd name="connsiteY4" fmla="*/ 0 h 1099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099854">
                <a:moveTo>
                  <a:pt x="0" y="0"/>
                </a:moveTo>
                <a:lnTo>
                  <a:pt x="1410983" y="0"/>
                </a:lnTo>
                <a:lnTo>
                  <a:pt x="1410983" y="1099854"/>
                </a:lnTo>
                <a:lnTo>
                  <a:pt x="0" y="10998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آیا در عرب جاهلی برهنگی عادی بوده</a:t>
            </a:r>
            <a:r>
              <a:rPr lang="fa-IR" sz="1800" b="1" kern="1200" dirty="0">
                <a:hlinkClick r:id="rId2" action="ppaction://hlinksldjump"/>
              </a:rPr>
              <a:t>؟</a:t>
            </a:r>
            <a:endParaRPr lang="fa-IR" sz="1800" b="1" kern="1200" dirty="0"/>
          </a:p>
        </p:txBody>
      </p:sp>
      <p:sp>
        <p:nvSpPr>
          <p:cNvPr id="34" name="Freeform 33"/>
          <p:cNvSpPr/>
          <p:nvPr/>
        </p:nvSpPr>
        <p:spPr>
          <a:xfrm>
            <a:off x="9072901" y="3006412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گزارش‌های تاریخی</a:t>
            </a:r>
          </a:p>
        </p:txBody>
      </p:sp>
      <p:sp>
        <p:nvSpPr>
          <p:cNvPr id="35" name="Freeform 34"/>
          <p:cNvSpPr/>
          <p:nvPr/>
        </p:nvSpPr>
        <p:spPr>
          <a:xfrm>
            <a:off x="9072901" y="400821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بیش از 70 کلمه برای لباس</a:t>
            </a:r>
          </a:p>
        </p:txBody>
      </p:sp>
      <p:sp>
        <p:nvSpPr>
          <p:cNvPr id="36" name="Freeform 35"/>
          <p:cNvSpPr/>
          <p:nvPr/>
        </p:nvSpPr>
        <p:spPr>
          <a:xfrm>
            <a:off x="9072901" y="5010009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شاهراه تجاری</a:t>
            </a:r>
          </a:p>
        </p:txBody>
      </p:sp>
      <p:sp>
        <p:nvSpPr>
          <p:cNvPr id="37" name="Freeform 36"/>
          <p:cNvSpPr/>
          <p:nvPr/>
        </p:nvSpPr>
        <p:spPr>
          <a:xfrm>
            <a:off x="9072901" y="6011807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مکه یا مدینه؟</a:t>
            </a:r>
          </a:p>
        </p:txBody>
      </p:sp>
      <p:sp>
        <p:nvSpPr>
          <p:cNvPr id="38" name="Freeform 37"/>
          <p:cNvSpPr/>
          <p:nvPr/>
        </p:nvSpPr>
        <p:spPr>
          <a:xfrm>
            <a:off x="10427445" y="1610251"/>
            <a:ext cx="1410983" cy="1176054"/>
          </a:xfrm>
          <a:custGeom>
            <a:avLst/>
            <a:gdLst>
              <a:gd name="connsiteX0" fmla="*/ 0 w 1410983"/>
              <a:gd name="connsiteY0" fmla="*/ 0 h 1176054"/>
              <a:gd name="connsiteX1" fmla="*/ 1410983 w 1410983"/>
              <a:gd name="connsiteY1" fmla="*/ 0 h 1176054"/>
              <a:gd name="connsiteX2" fmla="*/ 1410983 w 1410983"/>
              <a:gd name="connsiteY2" fmla="*/ 1176054 h 1176054"/>
              <a:gd name="connsiteX3" fmla="*/ 0 w 1410983"/>
              <a:gd name="connsiteY3" fmla="*/ 1176054 h 1176054"/>
              <a:gd name="connsiteX4" fmla="*/ 0 w 1410983"/>
              <a:gd name="connsiteY4" fmla="*/ 0 h 117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176054">
                <a:moveTo>
                  <a:pt x="0" y="0"/>
                </a:moveTo>
                <a:lnTo>
                  <a:pt x="1410983" y="0"/>
                </a:lnTo>
                <a:lnTo>
                  <a:pt x="1410983" y="1176054"/>
                </a:lnTo>
                <a:lnTo>
                  <a:pt x="0" y="11760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آیا ممکن است چنین تحریفی ادامه یابد؟</a:t>
            </a:r>
          </a:p>
        </p:txBody>
      </p:sp>
      <p:sp>
        <p:nvSpPr>
          <p:cNvPr id="39" name="Freeform 38"/>
          <p:cNvSpPr/>
          <p:nvPr/>
        </p:nvSpPr>
        <p:spPr>
          <a:xfrm>
            <a:off x="10781016" y="4067042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تواتر میدانی</a:t>
            </a:r>
          </a:p>
        </p:txBody>
      </p:sp>
      <p:sp>
        <p:nvSpPr>
          <p:cNvPr id="40" name="Freeform 39"/>
          <p:cNvSpPr/>
          <p:nvPr/>
        </p:nvSpPr>
        <p:spPr>
          <a:xfrm>
            <a:off x="10781016" y="3067698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سالم ماندن در نزاع شیعه و سنی</a:t>
            </a:r>
          </a:p>
        </p:txBody>
      </p:sp>
      <p:sp>
        <p:nvSpPr>
          <p:cNvPr id="41" name="Freeform 40"/>
          <p:cNvSpPr/>
          <p:nvPr/>
        </p:nvSpPr>
        <p:spPr>
          <a:xfrm>
            <a:off x="10780191" y="5086209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/>
              <a:t>حاکمان عشرت‌طلب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52683" y="3975235"/>
            <a:ext cx="4780267" cy="1141413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سیر بحث در بررسی </a:t>
            </a:r>
            <a:br>
              <a:rPr lang="fa-IR" dirty="0"/>
            </a:br>
            <a:r>
              <a:rPr lang="fa-IR" dirty="0"/>
              <a:t>وضعیت پوشش عرب جاهلی</a:t>
            </a:r>
          </a:p>
        </p:txBody>
      </p:sp>
    </p:spTree>
    <p:extLst>
      <p:ext uri="{BB962C8B-B14F-4D97-AF65-F5344CB8AC3E}">
        <p14:creationId xmlns:p14="http://schemas.microsoft.com/office/powerpoint/2010/main" val="41542173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fa-I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a-IR" b="1" dirty="0"/>
              <a:t>الف) آیا واقعا چنین است؟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a-IR" b="1" dirty="0"/>
              <a:t>ب) آیا واقعا در جامعه‌ای که حمام و دستشویی رایج نیست و افراد بی‌مبالاتی وجود دارند، قانون حجاب ممکن نیست؟ (هند، جوامع اروپایی)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fa-IR" dirty="0"/>
          </a:p>
          <a:p>
            <a:pPr indent="0">
              <a:spcBef>
                <a:spcPts val="1200"/>
              </a:spcBef>
              <a:spcAft>
                <a:spcPts val="1200"/>
              </a:spcAft>
            </a:pPr>
            <a:r>
              <a:rPr lang="fa-IR" b="1" dirty="0"/>
              <a:t> الف) رواج پدیده برهنگی و دوخته نبودن لباس ها و فقط یک تکه پارچه بودن آنها</a:t>
            </a:r>
          </a:p>
          <a:p>
            <a:pPr indent="0">
              <a:spcBef>
                <a:spcPts val="1200"/>
              </a:spcBef>
              <a:spcAft>
                <a:spcPts val="1200"/>
              </a:spcAft>
            </a:pPr>
            <a:r>
              <a:rPr lang="fa-IR" b="1" dirty="0"/>
              <a:t> ب) وضعیت خانه‌های مکه و عدم رواج دستشویی و حمام در مکه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423533"/>
          </a:xfrm>
        </p:spPr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chemeClr val="accent6">
                    <a:lumMod val="75000"/>
                  </a:schemeClr>
                </a:solidFill>
              </a:rPr>
              <a:t>بخش اول: امکان قانون حجاب </a:t>
            </a:r>
            <a:br>
              <a:rPr lang="fa-IR" sz="4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dirty="0"/>
              <a:t>بررسی وضعیت عرب پیش از اسلام</a:t>
            </a:r>
          </a:p>
        </p:txBody>
      </p:sp>
    </p:spTree>
    <p:extLst>
      <p:ext uri="{BB962C8B-B14F-4D97-AF65-F5344CB8AC3E}">
        <p14:creationId xmlns:p14="http://schemas.microsoft.com/office/powerpoint/2010/main" val="42240393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668779"/>
            <a:ext cx="10972800" cy="519575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1.تحقیقات مورخان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 هیچ قومی در طول تاریخ وجود ندارد که برهنگی کامل در آن رایج باشد. (فقط در قرن بیستم: نچرالیستها)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a-IR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2.تحقیقات مردم شناسان و جامعه شناسان درباره جوامع بدوی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90000"/>
                </a:schemeClr>
              </a:buClr>
            </a:pPr>
            <a:r>
              <a:rPr lang="fa-IR" b="1" dirty="0"/>
              <a:t>مالینوفسکی: کتاب غریزه جنسی و سرکوب آن در جوامع ابتدایی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90000"/>
                </a:schemeClr>
              </a:buClr>
            </a:pPr>
            <a:r>
              <a:rPr lang="fa-IR" b="1" dirty="0"/>
              <a:t>دانیل بیتس: کتاب انسان شناسی فرهنگی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90000"/>
                </a:schemeClr>
              </a:buClr>
            </a:pPr>
            <a:r>
              <a:rPr lang="fa-IR" b="1" dirty="0"/>
              <a:t>دورکیم: جوامع بدوی با مفهوم تابو شکل گرفتند.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90000"/>
                </a:schemeClr>
              </a:buClr>
            </a:pPr>
            <a:endParaRPr lang="fa-IR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/>
              <a:t>3.آیات قرآن: از آفرینش آدم وحوا مسئله شرم جنسی و لباس مطرح است.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2217"/>
            <a:ext cx="10972800" cy="827314"/>
          </a:xfrm>
        </p:spPr>
        <p:txBody>
          <a:bodyPr>
            <a:normAutofit/>
          </a:bodyPr>
          <a:lstStyle/>
          <a:p>
            <a:pPr algn="ctr"/>
            <a:r>
              <a:rPr lang="fa-IR" dirty="0"/>
              <a:t>درباره رواج پدیده برهنگی در یک جامعه بشری</a:t>
            </a:r>
          </a:p>
        </p:txBody>
      </p:sp>
      <p:sp>
        <p:nvSpPr>
          <p:cNvPr id="8" name="Curved Right Arrow 7">
            <a:hlinkClick r:id="rId2" action="ppaction://hlinksldjump"/>
          </p:cNvPr>
          <p:cNvSpPr/>
          <p:nvPr/>
        </p:nvSpPr>
        <p:spPr>
          <a:xfrm>
            <a:off x="47767" y="122830"/>
            <a:ext cx="423080" cy="614149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025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" y="1175657"/>
            <a:ext cx="12083142" cy="568234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b="1" dirty="0"/>
              <a:t>چرا مساله اصلی شیطان درآوردن لباس آدم و حواست، نه خوراندن از آن میوه یا بیرون کردنشان از بهشت؟</a:t>
            </a:r>
          </a:p>
          <a:p>
            <a:pPr marL="109728" indent="0">
              <a:buNone/>
            </a:pPr>
            <a:r>
              <a:rPr lang="fa-IR" sz="2400" b="1" dirty="0">
                <a:solidFill>
                  <a:srgbClr val="0070C0"/>
                </a:solidFill>
              </a:rPr>
              <a:t>سوره اعراف</a:t>
            </a:r>
          </a:p>
          <a:p>
            <a:pPr marL="109728" indent="0">
              <a:buNone/>
            </a:pPr>
            <a:r>
              <a:rPr lang="fa-IR" sz="2400" b="1" dirty="0"/>
              <a:t>وَ يا آدَمُ </a:t>
            </a:r>
            <a:r>
              <a:rPr lang="fa-IR" sz="2400" b="1" dirty="0">
                <a:solidFill>
                  <a:srgbClr val="C00000"/>
                </a:solidFill>
              </a:rPr>
              <a:t>اسْكُنْ</a:t>
            </a:r>
            <a:r>
              <a:rPr lang="fa-IR" sz="2400" b="1" dirty="0"/>
              <a:t> أَنْتَ وَ </a:t>
            </a:r>
            <a:r>
              <a:rPr lang="fa-IR" sz="2400" b="1" dirty="0">
                <a:solidFill>
                  <a:srgbClr val="C00000"/>
                </a:solidFill>
              </a:rPr>
              <a:t>زَوْجُكَ</a:t>
            </a:r>
            <a:r>
              <a:rPr lang="fa-IR" sz="2400" b="1" dirty="0"/>
              <a:t> الْجَنَّةَ فَ</a:t>
            </a:r>
            <a:r>
              <a:rPr lang="fa-IR" sz="2400" b="1" dirty="0">
                <a:solidFill>
                  <a:srgbClr val="C00000"/>
                </a:solidFill>
              </a:rPr>
              <a:t>كُلا</a:t>
            </a:r>
            <a:r>
              <a:rPr lang="fa-IR" sz="2400" b="1" dirty="0"/>
              <a:t> مِنْ حَيْثُ شِئْتُما وَ لا تَقْرَبا هذِهِ الشَّجَرَةَ فَتَكُونا مِنَ الظَّالِمينَ (19)</a:t>
            </a:r>
          </a:p>
          <a:p>
            <a:pPr marL="109728" indent="0">
              <a:buNone/>
            </a:pPr>
            <a:r>
              <a:rPr lang="fa-IR" sz="2400" b="1" dirty="0"/>
              <a:t>فَوَسْوَسَ لَهُمَا الشَّيْطانُ </a:t>
            </a:r>
            <a:r>
              <a:rPr lang="fa-IR" sz="2400" b="1" dirty="0">
                <a:solidFill>
                  <a:srgbClr val="C00000"/>
                </a:solidFill>
              </a:rPr>
              <a:t>لِيُبْدِيَ لَهُما ما وُورِيَ عَنْهُما مِنْ سَوْآتِهِما </a:t>
            </a:r>
            <a:r>
              <a:rPr lang="fa-IR" sz="2400" b="1" dirty="0"/>
              <a:t>وَ قالَ ما نَهاكُما رَبُّكُما ... (20)</a:t>
            </a:r>
          </a:p>
          <a:p>
            <a:pPr marL="109728" indent="0">
              <a:buNone/>
            </a:pPr>
            <a:r>
              <a:rPr lang="fa-IR" sz="2400" b="1" dirty="0"/>
              <a:t>فَدَلاَّهُما بِغُرُورٍ </a:t>
            </a:r>
            <a:r>
              <a:rPr lang="fa-IR" sz="2400" b="1" dirty="0">
                <a:solidFill>
                  <a:srgbClr val="C00000"/>
                </a:solidFill>
              </a:rPr>
              <a:t>فَلَمَّا ذاقَا الشَّجَرَةَ بَدَتْ لَهُما سَوْآتُهُما</a:t>
            </a:r>
            <a:r>
              <a:rPr lang="fa-IR" sz="2400" b="1" dirty="0"/>
              <a:t> وَ </a:t>
            </a:r>
            <a:r>
              <a:rPr lang="fa-IR" sz="2400" b="1" dirty="0">
                <a:solidFill>
                  <a:srgbClr val="C00000"/>
                </a:solidFill>
              </a:rPr>
              <a:t>طَفِقا يَخْصِفانِ عَلَيْهِما مِنْ وَرَقِ الْجَنَّةِ </a:t>
            </a:r>
            <a:r>
              <a:rPr lang="fa-IR" sz="2400" b="1" dirty="0"/>
              <a:t>... (22)</a:t>
            </a:r>
          </a:p>
          <a:p>
            <a:pPr marL="109728" indent="0">
              <a:buNone/>
            </a:pPr>
            <a:r>
              <a:rPr lang="fa-IR" sz="2400" b="1" dirty="0"/>
              <a:t>يا بَني‏ آدَمَ قَدْ </a:t>
            </a:r>
            <a:r>
              <a:rPr lang="fa-IR" sz="2400" b="1" dirty="0">
                <a:solidFill>
                  <a:srgbClr val="C00000"/>
                </a:solidFill>
              </a:rPr>
              <a:t>أَنْزَلْنا عَلَيْكُمْ لِباساً يُواري سَوْآتِكُمْ وَ ريشاً </a:t>
            </a:r>
            <a:r>
              <a:rPr lang="fa-IR" sz="2400" b="1" dirty="0"/>
              <a:t>... (26)</a:t>
            </a:r>
          </a:p>
          <a:p>
            <a:pPr marL="109728" indent="0">
              <a:buNone/>
            </a:pPr>
            <a:r>
              <a:rPr lang="fa-IR" sz="2400" b="1" dirty="0"/>
              <a:t>يا بَني‏ آدَمَ لا يَفْتِنَنَّكُمُ الشَّيْطانُ كَما أَخْرَجَ أَبَوَيْكُمْ مِنَ الْجَنَّةِ </a:t>
            </a:r>
            <a:r>
              <a:rPr lang="fa-IR" sz="2400" b="1" dirty="0">
                <a:solidFill>
                  <a:srgbClr val="C00000"/>
                </a:solidFill>
              </a:rPr>
              <a:t>يَنْزِعُ عَنْهُما لِباسَهُما لِيُرِيَهُما سَوْآتِهِما </a:t>
            </a:r>
            <a:r>
              <a:rPr lang="fa-IR" sz="2400" b="1" dirty="0"/>
              <a:t>... (27)</a:t>
            </a:r>
          </a:p>
          <a:p>
            <a:pPr marL="109728" indent="0">
              <a:buNone/>
            </a:pPr>
            <a:r>
              <a:rPr lang="fa-IR" sz="2400" b="1" dirty="0">
                <a:solidFill>
                  <a:srgbClr val="0070C0"/>
                </a:solidFill>
              </a:rPr>
              <a:t>برای پاسخ سراغ سوره حجر برویم:</a:t>
            </a:r>
            <a:endParaRPr lang="en-US" sz="24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fa-IR" sz="2400" b="1" dirty="0"/>
              <a:t>وَ إِذْ قالَ رَبُّكَ لِلْمَلائِكَةِ </a:t>
            </a:r>
            <a:r>
              <a:rPr lang="fa-IR" sz="2400" b="1" dirty="0">
                <a:solidFill>
                  <a:srgbClr val="C00000"/>
                </a:solidFill>
              </a:rPr>
              <a:t>إِنِّي خالِقٌ بَشَراً مِنْ صَلْصالٍ مِنْ حَمَإٍ مَسْنُونٍ </a:t>
            </a:r>
            <a:r>
              <a:rPr lang="fa-IR" sz="2400" b="1" dirty="0"/>
              <a:t>(28)</a:t>
            </a:r>
            <a:endParaRPr lang="en-US" sz="2400" b="1" dirty="0"/>
          </a:p>
          <a:p>
            <a:pPr marL="109728" indent="0">
              <a:buNone/>
            </a:pPr>
            <a:r>
              <a:rPr lang="fa-IR" sz="2400" b="1" dirty="0">
                <a:solidFill>
                  <a:srgbClr val="C00000"/>
                </a:solidFill>
              </a:rPr>
              <a:t>فَإِذا سَوَّيْتُهُ وَ نَفَخْت</a:t>
            </a:r>
            <a:r>
              <a:rPr lang="fa-IR" sz="2400" b="1" dirty="0"/>
              <a:t>ُ فيهِ مِنْ رُوحي‏ </a:t>
            </a:r>
            <a:r>
              <a:rPr lang="fa-IR" sz="2400" b="1" dirty="0">
                <a:solidFill>
                  <a:srgbClr val="C00000"/>
                </a:solidFill>
              </a:rPr>
              <a:t>فَقَعُوا</a:t>
            </a:r>
            <a:r>
              <a:rPr lang="fa-IR" sz="2400" b="1" dirty="0"/>
              <a:t> لَهُ ساجِدينَ (29)</a:t>
            </a:r>
            <a:endParaRPr lang="en-US" sz="2400" b="1" dirty="0"/>
          </a:p>
          <a:p>
            <a:pPr marL="109728" indent="0">
              <a:buNone/>
            </a:pPr>
            <a:r>
              <a:rPr lang="fa-IR" sz="2400" b="1" dirty="0"/>
              <a:t>قالَ يا إِبْليسُ ما لَكَ أَلاَّ تَكُونَ مَعَ السَّاجِدينَ (32) قالَ </a:t>
            </a:r>
            <a:r>
              <a:rPr lang="fa-IR" sz="2400" b="1" dirty="0">
                <a:solidFill>
                  <a:srgbClr val="C00000"/>
                </a:solidFill>
              </a:rPr>
              <a:t>لَمْ أَكُنْ لِأَسْجُدَ لِبَشَرٍ خَلَقْتَهُ مِنْ صَلْصالٍ مِنْ حَمَإٍ مَسْنُونٍ </a:t>
            </a:r>
            <a:r>
              <a:rPr lang="fa-IR" sz="2400" b="1" dirty="0"/>
              <a:t>(33)</a:t>
            </a:r>
            <a:endParaRPr lang="en-US" sz="2400" b="1" dirty="0"/>
          </a:p>
          <a:p>
            <a:pPr marL="109728" indent="0" algn="ctr">
              <a:buNone/>
            </a:pPr>
            <a:r>
              <a:rPr lang="fa-IR" sz="2400" b="1" dirty="0">
                <a:solidFill>
                  <a:srgbClr val="0070C0"/>
                </a:solidFill>
              </a:rPr>
              <a:t>چون نزاع شیطان با خدا این بود که آیا انسان چیزی بیش از موجود خاکی زمینی (میمون پیشرفته) است؟!</a:t>
            </a:r>
          </a:p>
          <a:p>
            <a:pPr marL="109728" indent="0" algn="ctr">
              <a:buNone/>
            </a:pPr>
            <a:r>
              <a:rPr lang="fa-IR" sz="2400" b="1" dirty="0">
                <a:solidFill>
                  <a:srgbClr val="0070C0"/>
                </a:solidFill>
              </a:rPr>
              <a:t>آیا توجه کرده‌اید که پوشاک در هرم مازلو (نیازهای فیزیولوژیک) نیست!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rgbClr val="C00000"/>
                </a:solidFill>
              </a:rPr>
              <a:t>مساله پوشش در داستان آفرینش آدم (جایگاه حیا در انسانیت انسان)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1" y="4694560"/>
            <a:ext cx="510987" cy="40625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18776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2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2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9">
      <a:dk1>
        <a:sysClr val="windowText" lastClr="000000"/>
      </a:dk1>
      <a:lt1>
        <a:sysClr val="window" lastClr="FFFFFF"/>
      </a:lt1>
      <a:dk2>
        <a:srgbClr val="000000"/>
      </a:dk2>
      <a:lt2>
        <a:srgbClr val="DEF5FA"/>
      </a:lt2>
      <a:accent1>
        <a:srgbClr val="2DA2BF"/>
      </a:accent1>
      <a:accent2>
        <a:srgbClr val="DA1F28"/>
      </a:accent2>
      <a:accent3>
        <a:srgbClr val="7F7F7F"/>
      </a:accent3>
      <a:accent4>
        <a:srgbClr val="39639D"/>
      </a:accent4>
      <a:accent5>
        <a:srgbClr val="474B78"/>
      </a:accent5>
      <a:accent6>
        <a:srgbClr val="7D3C4A"/>
      </a:accent6>
      <a:hlink>
        <a:srgbClr val="595959"/>
      </a:hlink>
      <a:folHlink>
        <a:srgbClr val="44B9E8"/>
      </a:folHlink>
    </a:clrScheme>
    <a:fontScheme name="Custom 2">
      <a:majorFont>
        <a:latin typeface="Lucida Sans Unicode"/>
        <a:ea typeface=""/>
        <a:cs typeface="B Lotus"/>
      </a:majorFont>
      <a:minorFont>
        <a:latin typeface="Lucida Sans Unicode"/>
        <a:ea typeface=""/>
        <a:cs typeface="B Lotus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اسلامی بودن جامعه و حکومت</Template>
  <TotalTime>1198</TotalTime>
  <Words>3510</Words>
  <Application>Microsoft Office PowerPoint</Application>
  <PresentationFormat>Widescreen</PresentationFormat>
  <Paragraphs>291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IranNastaliq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رَبِّ اشْرَحْ لي‏ صَدْری وَ يَسِّرْ لىِ أَمْرِى وَ احْلُلْ عُقْدَةً مِّن لِّسَانىِ يَفْقَهُواْ قَوْلىِ</vt:lpstr>
      <vt:lpstr>بررسی حجاب شرعی در عصر پیامبر صلی الله علیه و آله و سلم</vt:lpstr>
      <vt:lpstr>وضعیت حجاب در گذشته</vt:lpstr>
      <vt:lpstr>سیر کتاب «حجاب شرعی در عصر پیامبر» (ص(</vt:lpstr>
      <vt:lpstr>سیر بحث در بررسی  وضعیت پوشش عرب جاهلی</vt:lpstr>
      <vt:lpstr>بخش اول: امکان قانون حجاب  بررسی وضعیت عرب پیش از اسلام</vt:lpstr>
      <vt:lpstr>درباره رواج پدیده برهنگی در یک جامعه بشری</vt:lpstr>
      <vt:lpstr>مساله پوشش در داستان آفرینش آدم (جایگاه حیا در انسانیت انسان)</vt:lpstr>
      <vt:lpstr>نقد جزیی: آیا ممکن است عرب جاهلی این چنین بوده باشد؟</vt:lpstr>
      <vt:lpstr>ادله آقای ترکاشوند و مشکلات آن (1)</vt:lpstr>
      <vt:lpstr>آیا واقعا اکثر مردم عریان بوده‌اند؟</vt:lpstr>
      <vt:lpstr>ادله آقای ترکاشوند و مشکلات آن (2)</vt:lpstr>
      <vt:lpstr>بخش دوم: در قرآن</vt:lpstr>
      <vt:lpstr>بخش دوم: حکم حجاب در قرآن، قانون شرع است، یا صرفاً اشاره به یک قانون عرفی</vt:lpstr>
      <vt:lpstr>ادله آقای ترکاشوند و مشکلات آن (3)</vt:lpstr>
      <vt:lpstr>بخش سوم: ایجاد اقوال فقهی جدید در قدما!</vt:lpstr>
      <vt:lpstr>ادله آقای ترکاشوند و مشکلات آن (4)</vt:lpstr>
      <vt:lpstr>انواع دلالت‌های آنتروپولوژیک (مردم‌شناختی) پوشش</vt:lpstr>
      <vt:lpstr>دلالت‌های آنتروپولوژیک (مردم‌شناختی) پوشش</vt:lpstr>
      <vt:lpstr>از نظر ایشان چرا چنین تحریف عظیمی رخ داده</vt:lpstr>
      <vt:lpstr>آیا ممکن است چنین تحریفی 1400 سال ادامه یابد؟</vt:lpstr>
      <vt:lpstr>آیا این بهترین تحقیق در این زمینه است و تحقیق جامع‌تری وجود ندارد؟</vt:lpstr>
      <vt:lpstr>حجاب‌پژوهی  1. پوشش در زمان پیامبر 2. پژوهش‌های فقهی حجاب 3. مروری بر مطالعات حجاب ویراستار علمی: محمد عشایری منفرد</vt:lpstr>
      <vt:lpstr>سیر بحث در بررسی  وضعیت پوشش عرب جاهلی</vt:lpstr>
      <vt:lpstr>هشداری به خود و دیگران</vt:lpstr>
      <vt:lpstr>و آخر دعوانا ان الحمد لله رب العالمین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IT</cp:lastModifiedBy>
  <cp:revision>100</cp:revision>
  <dcterms:created xsi:type="dcterms:W3CDTF">2018-03-13T14:12:44Z</dcterms:created>
  <dcterms:modified xsi:type="dcterms:W3CDTF">2024-01-04T14:11:35Z</dcterms:modified>
</cp:coreProperties>
</file>